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theme/theme2.xml" ContentType="application/vnd.openxmlformats-officedocument.theme+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theme/theme3.xml" ContentType="application/vnd.openxmlformats-officedocument.theme+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709" r:id="rId5"/>
    <p:sldMasterId id="2147484588" r:id="rId6"/>
    <p:sldMasterId id="2147484933" r:id="rId7"/>
  </p:sldMasterIdLst>
  <p:notesMasterIdLst>
    <p:notesMasterId r:id="rId9"/>
  </p:notesMasterIdLst>
  <p:handoutMasterIdLst>
    <p:handoutMasterId r:id="rId10"/>
  </p:handoutMasterIdLst>
  <p:sldIdLst>
    <p:sldId id="2076136670" r:id="rId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354BC80D-F7F7-2954-BB97-9DA9BEBB6B48}" name="Bert Van Hoof" initials="BH" userId="S::bertv@ntdev.microsoft.com::0d821e6a-9f84-4e17-812f-e616c3bcae88"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5757A"/>
    <a:srgbClr val="6B6B6B"/>
    <a:srgbClr val="6C6E6C"/>
    <a:srgbClr val="737373"/>
    <a:srgbClr val="6C6D6C"/>
    <a:srgbClr val="777777"/>
    <a:srgbClr val="C3E5FF"/>
    <a:srgbClr val="C3E1FF"/>
    <a:srgbClr val="737F8E"/>
    <a:srgbClr val="0067B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216" autoAdjust="0"/>
    <p:restoredTop sz="94719" autoAdjust="0"/>
  </p:normalViewPr>
  <p:slideViewPr>
    <p:cSldViewPr snapToGrid="0">
      <p:cViewPr varScale="1">
        <p:scale>
          <a:sx n="108" d="100"/>
          <a:sy n="108" d="100"/>
        </p:scale>
        <p:origin x="78" y="108"/>
      </p:cViewPr>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Master" Target="slideMasters/slideMaster4.xml"/><Relationship Id="rId12" Type="http://schemas.openxmlformats.org/officeDocument/2006/relationships/viewProps" Target="viewProp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presProps" Target="presProps.xml"/><Relationship Id="rId5" Type="http://schemas.openxmlformats.org/officeDocument/2006/relationships/slideMaster" Target="slideMasters/slideMaster2.xml"/><Relationship Id="rId15" Type="http://schemas.microsoft.com/office/2018/10/relationships/authors" Target="authors.xml"/><Relationship Id="rId10"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notesMaster" Target="notesMasters/notesMaster1.xml"/><Relationship Id="rId14"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C5CACDF-9BB6-4165-8381-0E1BB5A4227A}" type="doc">
      <dgm:prSet loTypeId="urn:microsoft.com/office/officeart/2005/8/layout/chevron1" loCatId="process" qsTypeId="urn:microsoft.com/office/officeart/2005/8/quickstyle/simple1" qsCatId="simple" csTypeId="urn:microsoft.com/office/officeart/2005/8/colors/colorful1" csCatId="colorful" phldr="1"/>
      <dgm:spPr/>
    </dgm:pt>
    <dgm:pt modelId="{277D7AC2-F347-49A1-8F4C-CCC24743A8A4}">
      <dgm:prSet phldrT="[Text]" custT="1"/>
      <dgm:spPr/>
      <dgm:t>
        <a:bodyPr/>
        <a:lstStyle/>
        <a:p>
          <a:endParaRPr lang="en-US" sz="1600"/>
        </a:p>
      </dgm:t>
    </dgm:pt>
    <dgm:pt modelId="{9BDEFADA-F65C-47F7-AB6D-E18534E0F814}" type="parTrans" cxnId="{376191C0-5D56-4D8F-9432-63B6960EEF55}">
      <dgm:prSet/>
      <dgm:spPr/>
      <dgm:t>
        <a:bodyPr/>
        <a:lstStyle/>
        <a:p>
          <a:endParaRPr lang="en-US" sz="1400"/>
        </a:p>
      </dgm:t>
    </dgm:pt>
    <dgm:pt modelId="{CD52CC6A-7A31-461B-8B82-088D071CB974}" type="sibTrans" cxnId="{376191C0-5D56-4D8F-9432-63B6960EEF55}">
      <dgm:prSet/>
      <dgm:spPr/>
      <dgm:t>
        <a:bodyPr/>
        <a:lstStyle/>
        <a:p>
          <a:endParaRPr lang="en-US" sz="1400"/>
        </a:p>
      </dgm:t>
    </dgm:pt>
    <dgm:pt modelId="{EA9C6869-853D-441E-9CF6-663144B1FF77}">
      <dgm:prSet phldrT="[Text]" custT="1"/>
      <dgm:spPr>
        <a:solidFill>
          <a:srgbClr val="7030A0"/>
        </a:solidFill>
      </dgm:spPr>
      <dgm:t>
        <a:bodyPr/>
        <a:lstStyle/>
        <a:p>
          <a:endParaRPr lang="en-US" sz="1600"/>
        </a:p>
      </dgm:t>
    </dgm:pt>
    <dgm:pt modelId="{3B18B61A-1E30-4654-A6E1-F006978E5255}" type="parTrans" cxnId="{F6F1B985-1B1A-4E0D-863C-747F8FA5590D}">
      <dgm:prSet/>
      <dgm:spPr/>
      <dgm:t>
        <a:bodyPr/>
        <a:lstStyle/>
        <a:p>
          <a:endParaRPr lang="en-US" sz="1400"/>
        </a:p>
      </dgm:t>
    </dgm:pt>
    <dgm:pt modelId="{927295AB-0D76-47F9-9777-60F2D6372763}" type="sibTrans" cxnId="{F6F1B985-1B1A-4E0D-863C-747F8FA5590D}">
      <dgm:prSet/>
      <dgm:spPr/>
      <dgm:t>
        <a:bodyPr/>
        <a:lstStyle/>
        <a:p>
          <a:endParaRPr lang="en-US" sz="1400"/>
        </a:p>
      </dgm:t>
    </dgm:pt>
    <dgm:pt modelId="{AF2C2F34-50F5-4CD9-8A5F-D277EBA35814}">
      <dgm:prSet phldrT="[Text]" custT="1"/>
      <dgm:spPr/>
      <dgm:t>
        <a:bodyPr/>
        <a:lstStyle/>
        <a:p>
          <a:endParaRPr lang="en-US" sz="1600"/>
        </a:p>
      </dgm:t>
    </dgm:pt>
    <dgm:pt modelId="{3ED1A84A-9E50-461E-8E3D-67C983776FAE}" type="parTrans" cxnId="{317AA5A7-5DFA-4214-A6FB-7092E31C36AE}">
      <dgm:prSet/>
      <dgm:spPr/>
      <dgm:t>
        <a:bodyPr/>
        <a:lstStyle/>
        <a:p>
          <a:endParaRPr lang="en-US" sz="1400"/>
        </a:p>
      </dgm:t>
    </dgm:pt>
    <dgm:pt modelId="{F8C50361-BE82-47B8-B554-101378988AE7}" type="sibTrans" cxnId="{317AA5A7-5DFA-4214-A6FB-7092E31C36AE}">
      <dgm:prSet/>
      <dgm:spPr/>
      <dgm:t>
        <a:bodyPr/>
        <a:lstStyle/>
        <a:p>
          <a:endParaRPr lang="en-US" sz="1400"/>
        </a:p>
      </dgm:t>
    </dgm:pt>
    <dgm:pt modelId="{E45DE423-A5DA-42A9-A8E1-1E437780B202}">
      <dgm:prSet phldrT="[Text]" custT="1"/>
      <dgm:spPr/>
      <dgm:t>
        <a:bodyPr/>
        <a:lstStyle/>
        <a:p>
          <a:endParaRPr lang="en-US" sz="1600">
            <a:solidFill>
              <a:schemeClr val="tx1"/>
            </a:solidFill>
          </a:endParaRPr>
        </a:p>
      </dgm:t>
    </dgm:pt>
    <dgm:pt modelId="{878B30E8-8B7D-4451-95E7-2B5B5271ADA4}" type="parTrans" cxnId="{133EA80C-E398-4996-B651-93DD6F6B576A}">
      <dgm:prSet/>
      <dgm:spPr/>
      <dgm:t>
        <a:bodyPr/>
        <a:lstStyle/>
        <a:p>
          <a:endParaRPr lang="en-US" sz="1400"/>
        </a:p>
      </dgm:t>
    </dgm:pt>
    <dgm:pt modelId="{3916CCA3-7155-42D6-ACE3-E9F5EC167625}" type="sibTrans" cxnId="{133EA80C-E398-4996-B651-93DD6F6B576A}">
      <dgm:prSet/>
      <dgm:spPr/>
      <dgm:t>
        <a:bodyPr/>
        <a:lstStyle/>
        <a:p>
          <a:endParaRPr lang="en-US" sz="1400"/>
        </a:p>
      </dgm:t>
    </dgm:pt>
    <dgm:pt modelId="{C4B8156F-C9B9-4297-997E-F06D787A1D51}">
      <dgm:prSet phldrT="[Text]" custT="1"/>
      <dgm:spPr>
        <a:solidFill>
          <a:schemeClr val="accent5">
            <a:lumMod val="75000"/>
          </a:schemeClr>
        </a:solidFill>
      </dgm:spPr>
      <dgm:t>
        <a:bodyPr/>
        <a:lstStyle/>
        <a:p>
          <a:endParaRPr lang="en-US" sz="1600"/>
        </a:p>
      </dgm:t>
    </dgm:pt>
    <dgm:pt modelId="{FF61325A-6B43-43D4-B48E-45D412E292FF}" type="parTrans" cxnId="{A4BC0989-A454-4148-8656-5F58E81CB759}">
      <dgm:prSet/>
      <dgm:spPr/>
      <dgm:t>
        <a:bodyPr/>
        <a:lstStyle/>
        <a:p>
          <a:endParaRPr lang="en-US" sz="1400"/>
        </a:p>
      </dgm:t>
    </dgm:pt>
    <dgm:pt modelId="{2F5AF28B-31CD-470F-8014-B2685C0AC026}" type="sibTrans" cxnId="{A4BC0989-A454-4148-8656-5F58E81CB759}">
      <dgm:prSet/>
      <dgm:spPr/>
      <dgm:t>
        <a:bodyPr/>
        <a:lstStyle/>
        <a:p>
          <a:endParaRPr lang="en-US" sz="1400"/>
        </a:p>
      </dgm:t>
    </dgm:pt>
    <dgm:pt modelId="{3015C04C-40D8-4514-82B7-53A679D584D0}" type="pres">
      <dgm:prSet presAssocID="{CC5CACDF-9BB6-4165-8381-0E1BB5A4227A}" presName="Name0" presStyleCnt="0">
        <dgm:presLayoutVars>
          <dgm:dir/>
          <dgm:animLvl val="lvl"/>
          <dgm:resizeHandles val="exact"/>
        </dgm:presLayoutVars>
      </dgm:prSet>
      <dgm:spPr/>
    </dgm:pt>
    <dgm:pt modelId="{3EF0AE85-2162-4417-B04D-51D7B707FA45}" type="pres">
      <dgm:prSet presAssocID="{277D7AC2-F347-49A1-8F4C-CCC24743A8A4}" presName="parTxOnly" presStyleLbl="node1" presStyleIdx="0" presStyleCnt="5">
        <dgm:presLayoutVars>
          <dgm:chMax val="0"/>
          <dgm:chPref val="0"/>
          <dgm:bulletEnabled val="1"/>
        </dgm:presLayoutVars>
      </dgm:prSet>
      <dgm:spPr/>
    </dgm:pt>
    <dgm:pt modelId="{CBC2B72F-AA2C-438C-A848-116A78F9ED89}" type="pres">
      <dgm:prSet presAssocID="{CD52CC6A-7A31-461B-8B82-088D071CB974}" presName="parTxOnlySpace" presStyleCnt="0"/>
      <dgm:spPr/>
    </dgm:pt>
    <dgm:pt modelId="{4B3D2FF0-BF87-417D-85FA-42D6B5C33054}" type="pres">
      <dgm:prSet presAssocID="{EA9C6869-853D-441E-9CF6-663144B1FF77}" presName="parTxOnly" presStyleLbl="node1" presStyleIdx="1" presStyleCnt="5">
        <dgm:presLayoutVars>
          <dgm:chMax val="0"/>
          <dgm:chPref val="0"/>
          <dgm:bulletEnabled val="1"/>
        </dgm:presLayoutVars>
      </dgm:prSet>
      <dgm:spPr/>
    </dgm:pt>
    <dgm:pt modelId="{75E941AD-12E0-4D48-8B00-65F28459DCDC}" type="pres">
      <dgm:prSet presAssocID="{927295AB-0D76-47F9-9777-60F2D6372763}" presName="parTxOnlySpace" presStyleCnt="0"/>
      <dgm:spPr/>
    </dgm:pt>
    <dgm:pt modelId="{4067597B-0843-447D-A7DF-BD51ED901E34}" type="pres">
      <dgm:prSet presAssocID="{AF2C2F34-50F5-4CD9-8A5F-D277EBA35814}" presName="parTxOnly" presStyleLbl="node1" presStyleIdx="2" presStyleCnt="5">
        <dgm:presLayoutVars>
          <dgm:chMax val="0"/>
          <dgm:chPref val="0"/>
          <dgm:bulletEnabled val="1"/>
        </dgm:presLayoutVars>
      </dgm:prSet>
      <dgm:spPr/>
    </dgm:pt>
    <dgm:pt modelId="{9E8BEA26-07A7-4226-A852-EE26982BB486}" type="pres">
      <dgm:prSet presAssocID="{F8C50361-BE82-47B8-B554-101378988AE7}" presName="parTxOnlySpace" presStyleCnt="0"/>
      <dgm:spPr/>
    </dgm:pt>
    <dgm:pt modelId="{517AA9CF-70DE-4A37-AA43-52DDA296C4F6}" type="pres">
      <dgm:prSet presAssocID="{C4B8156F-C9B9-4297-997E-F06D787A1D51}" presName="parTxOnly" presStyleLbl="node1" presStyleIdx="3" presStyleCnt="5">
        <dgm:presLayoutVars>
          <dgm:chMax val="0"/>
          <dgm:chPref val="0"/>
          <dgm:bulletEnabled val="1"/>
        </dgm:presLayoutVars>
      </dgm:prSet>
      <dgm:spPr/>
    </dgm:pt>
    <dgm:pt modelId="{45E69CAB-AA32-47C8-804A-0F9BCFAE260B}" type="pres">
      <dgm:prSet presAssocID="{2F5AF28B-31CD-470F-8014-B2685C0AC026}" presName="parTxOnlySpace" presStyleCnt="0"/>
      <dgm:spPr/>
    </dgm:pt>
    <dgm:pt modelId="{47416851-6470-4F3D-86ED-66FC92C71A68}" type="pres">
      <dgm:prSet presAssocID="{E45DE423-A5DA-42A9-A8E1-1E437780B202}" presName="parTxOnly" presStyleLbl="node1" presStyleIdx="4" presStyleCnt="5">
        <dgm:presLayoutVars>
          <dgm:chMax val="0"/>
          <dgm:chPref val="0"/>
          <dgm:bulletEnabled val="1"/>
        </dgm:presLayoutVars>
      </dgm:prSet>
      <dgm:spPr/>
    </dgm:pt>
  </dgm:ptLst>
  <dgm:cxnLst>
    <dgm:cxn modelId="{133EA80C-E398-4996-B651-93DD6F6B576A}" srcId="{CC5CACDF-9BB6-4165-8381-0E1BB5A4227A}" destId="{E45DE423-A5DA-42A9-A8E1-1E437780B202}" srcOrd="4" destOrd="0" parTransId="{878B30E8-8B7D-4451-95E7-2B5B5271ADA4}" sibTransId="{3916CCA3-7155-42D6-ACE3-E9F5EC167625}"/>
    <dgm:cxn modelId="{A765905D-DB3F-4DA1-AFB1-F3BAD85B70F1}" type="presOf" srcId="{E45DE423-A5DA-42A9-A8E1-1E437780B202}" destId="{47416851-6470-4F3D-86ED-66FC92C71A68}" srcOrd="0" destOrd="0" presId="urn:microsoft.com/office/officeart/2005/8/layout/chevron1"/>
    <dgm:cxn modelId="{38F87769-4A72-4EFA-80B6-70E13CADFDFF}" type="presOf" srcId="{CC5CACDF-9BB6-4165-8381-0E1BB5A4227A}" destId="{3015C04C-40D8-4514-82B7-53A679D584D0}" srcOrd="0" destOrd="0" presId="urn:microsoft.com/office/officeart/2005/8/layout/chevron1"/>
    <dgm:cxn modelId="{F6F1B985-1B1A-4E0D-863C-747F8FA5590D}" srcId="{CC5CACDF-9BB6-4165-8381-0E1BB5A4227A}" destId="{EA9C6869-853D-441E-9CF6-663144B1FF77}" srcOrd="1" destOrd="0" parTransId="{3B18B61A-1E30-4654-A6E1-F006978E5255}" sibTransId="{927295AB-0D76-47F9-9777-60F2D6372763}"/>
    <dgm:cxn modelId="{A4BC0989-A454-4148-8656-5F58E81CB759}" srcId="{CC5CACDF-9BB6-4165-8381-0E1BB5A4227A}" destId="{C4B8156F-C9B9-4297-997E-F06D787A1D51}" srcOrd="3" destOrd="0" parTransId="{FF61325A-6B43-43D4-B48E-45D412E292FF}" sibTransId="{2F5AF28B-31CD-470F-8014-B2685C0AC026}"/>
    <dgm:cxn modelId="{CDC07199-FCD0-4312-ACFA-CF9908C600CA}" type="presOf" srcId="{C4B8156F-C9B9-4297-997E-F06D787A1D51}" destId="{517AA9CF-70DE-4A37-AA43-52DDA296C4F6}" srcOrd="0" destOrd="0" presId="urn:microsoft.com/office/officeart/2005/8/layout/chevron1"/>
    <dgm:cxn modelId="{B673799D-4F97-431E-940B-2BD6F229AA75}" type="presOf" srcId="{AF2C2F34-50F5-4CD9-8A5F-D277EBA35814}" destId="{4067597B-0843-447D-A7DF-BD51ED901E34}" srcOrd="0" destOrd="0" presId="urn:microsoft.com/office/officeart/2005/8/layout/chevron1"/>
    <dgm:cxn modelId="{317AA5A7-5DFA-4214-A6FB-7092E31C36AE}" srcId="{CC5CACDF-9BB6-4165-8381-0E1BB5A4227A}" destId="{AF2C2F34-50F5-4CD9-8A5F-D277EBA35814}" srcOrd="2" destOrd="0" parTransId="{3ED1A84A-9E50-461E-8E3D-67C983776FAE}" sibTransId="{F8C50361-BE82-47B8-B554-101378988AE7}"/>
    <dgm:cxn modelId="{376191C0-5D56-4D8F-9432-63B6960EEF55}" srcId="{CC5CACDF-9BB6-4165-8381-0E1BB5A4227A}" destId="{277D7AC2-F347-49A1-8F4C-CCC24743A8A4}" srcOrd="0" destOrd="0" parTransId="{9BDEFADA-F65C-47F7-AB6D-E18534E0F814}" sibTransId="{CD52CC6A-7A31-461B-8B82-088D071CB974}"/>
    <dgm:cxn modelId="{6B4440CC-61CB-4D80-9246-A2089A5791D1}" type="presOf" srcId="{277D7AC2-F347-49A1-8F4C-CCC24743A8A4}" destId="{3EF0AE85-2162-4417-B04D-51D7B707FA45}" srcOrd="0" destOrd="0" presId="urn:microsoft.com/office/officeart/2005/8/layout/chevron1"/>
    <dgm:cxn modelId="{BFEDB3FC-9AF3-4591-A919-4F36F8DF9CE4}" type="presOf" srcId="{EA9C6869-853D-441E-9CF6-663144B1FF77}" destId="{4B3D2FF0-BF87-417D-85FA-42D6B5C33054}" srcOrd="0" destOrd="0" presId="urn:microsoft.com/office/officeart/2005/8/layout/chevron1"/>
    <dgm:cxn modelId="{3828DD87-A061-4BC2-ACCB-8EBB7CCEAC02}" type="presParOf" srcId="{3015C04C-40D8-4514-82B7-53A679D584D0}" destId="{3EF0AE85-2162-4417-B04D-51D7B707FA45}" srcOrd="0" destOrd="0" presId="urn:microsoft.com/office/officeart/2005/8/layout/chevron1"/>
    <dgm:cxn modelId="{97A29B00-1A16-4B57-ABF2-9F8DC48652BF}" type="presParOf" srcId="{3015C04C-40D8-4514-82B7-53A679D584D0}" destId="{CBC2B72F-AA2C-438C-A848-116A78F9ED89}" srcOrd="1" destOrd="0" presId="urn:microsoft.com/office/officeart/2005/8/layout/chevron1"/>
    <dgm:cxn modelId="{607F0ADA-68D7-4E96-B5FF-19BD48457B2E}" type="presParOf" srcId="{3015C04C-40D8-4514-82B7-53A679D584D0}" destId="{4B3D2FF0-BF87-417D-85FA-42D6B5C33054}" srcOrd="2" destOrd="0" presId="urn:microsoft.com/office/officeart/2005/8/layout/chevron1"/>
    <dgm:cxn modelId="{E12E9718-F56E-4340-8F14-89A18C07121C}" type="presParOf" srcId="{3015C04C-40D8-4514-82B7-53A679D584D0}" destId="{75E941AD-12E0-4D48-8B00-65F28459DCDC}" srcOrd="3" destOrd="0" presId="urn:microsoft.com/office/officeart/2005/8/layout/chevron1"/>
    <dgm:cxn modelId="{32658D61-F744-46D7-A309-E0D7D2D94149}" type="presParOf" srcId="{3015C04C-40D8-4514-82B7-53A679D584D0}" destId="{4067597B-0843-447D-A7DF-BD51ED901E34}" srcOrd="4" destOrd="0" presId="urn:microsoft.com/office/officeart/2005/8/layout/chevron1"/>
    <dgm:cxn modelId="{CDF13F88-C2F9-4BB2-83F7-3CDB49C5116E}" type="presParOf" srcId="{3015C04C-40D8-4514-82B7-53A679D584D0}" destId="{9E8BEA26-07A7-4226-A852-EE26982BB486}" srcOrd="5" destOrd="0" presId="urn:microsoft.com/office/officeart/2005/8/layout/chevron1"/>
    <dgm:cxn modelId="{8F0D2B0D-0DE7-477B-9F0A-2B6446854BCC}" type="presParOf" srcId="{3015C04C-40D8-4514-82B7-53A679D584D0}" destId="{517AA9CF-70DE-4A37-AA43-52DDA296C4F6}" srcOrd="6" destOrd="0" presId="urn:microsoft.com/office/officeart/2005/8/layout/chevron1"/>
    <dgm:cxn modelId="{109ED329-57F3-4CFF-A6DC-19D43EDB8735}" type="presParOf" srcId="{3015C04C-40D8-4514-82B7-53A679D584D0}" destId="{45E69CAB-AA32-47C8-804A-0F9BCFAE260B}" srcOrd="7" destOrd="0" presId="urn:microsoft.com/office/officeart/2005/8/layout/chevron1"/>
    <dgm:cxn modelId="{9AB14073-9D59-4805-9277-DE8F110BB95F}" type="presParOf" srcId="{3015C04C-40D8-4514-82B7-53A679D584D0}" destId="{47416851-6470-4F3D-86ED-66FC92C71A68}" srcOrd="8"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C5CACDF-9BB6-4165-8381-0E1BB5A4227A}" type="doc">
      <dgm:prSet loTypeId="urn:microsoft.com/office/officeart/2005/8/layout/chevron1" loCatId="process" qsTypeId="urn:microsoft.com/office/officeart/2005/8/quickstyle/simple1" qsCatId="simple" csTypeId="urn:microsoft.com/office/officeart/2005/8/colors/colorful1" csCatId="colorful" phldr="1"/>
      <dgm:spPr/>
    </dgm:pt>
    <dgm:pt modelId="{277D7AC2-F347-49A1-8F4C-CCC24743A8A4}">
      <dgm:prSet phldrT="[Text]" custT="1"/>
      <dgm:spPr/>
      <dgm:t>
        <a:bodyPr/>
        <a:lstStyle/>
        <a:p>
          <a:endParaRPr lang="en-US" sz="1600"/>
        </a:p>
      </dgm:t>
      <dgm:extLst>
        <a:ext uri="{E40237B7-FDA0-4F09-8148-C483321AD2D9}">
          <dgm14:cNvPr xmlns:dgm14="http://schemas.microsoft.com/office/drawing/2010/diagram" id="0" name="">
            <a:extLst>
              <a:ext uri="{C183D7F6-B498-43B3-948B-1728B52AA6E4}">
                <adec:decorative xmlns:adec="http://schemas.microsoft.com/office/drawing/2017/decorative" val="1"/>
              </a:ext>
            </a:extLst>
          </dgm14:cNvPr>
        </a:ext>
      </dgm:extLst>
    </dgm:pt>
    <dgm:pt modelId="{9BDEFADA-F65C-47F7-AB6D-E18534E0F814}" type="parTrans" cxnId="{376191C0-5D56-4D8F-9432-63B6960EEF55}">
      <dgm:prSet/>
      <dgm:spPr/>
      <dgm:t>
        <a:bodyPr/>
        <a:lstStyle/>
        <a:p>
          <a:endParaRPr lang="en-US" sz="1400"/>
        </a:p>
      </dgm:t>
    </dgm:pt>
    <dgm:pt modelId="{CD52CC6A-7A31-461B-8B82-088D071CB974}" type="sibTrans" cxnId="{376191C0-5D56-4D8F-9432-63B6960EEF55}">
      <dgm:prSet/>
      <dgm:spPr/>
      <dgm:t>
        <a:bodyPr/>
        <a:lstStyle/>
        <a:p>
          <a:endParaRPr lang="en-US" sz="1400"/>
        </a:p>
      </dgm:t>
    </dgm:pt>
    <dgm:pt modelId="{EA9C6869-853D-441E-9CF6-663144B1FF77}">
      <dgm:prSet phldrT="[Text]" custT="1"/>
      <dgm:spPr>
        <a:solidFill>
          <a:srgbClr val="7030A0"/>
        </a:solidFill>
      </dgm:spPr>
      <dgm:t>
        <a:bodyPr/>
        <a:lstStyle/>
        <a:p>
          <a:endParaRPr lang="en-US" sz="1600"/>
        </a:p>
      </dgm:t>
    </dgm:pt>
    <dgm:pt modelId="{3B18B61A-1E30-4654-A6E1-F006978E5255}" type="parTrans" cxnId="{F6F1B985-1B1A-4E0D-863C-747F8FA5590D}">
      <dgm:prSet/>
      <dgm:spPr/>
      <dgm:t>
        <a:bodyPr/>
        <a:lstStyle/>
        <a:p>
          <a:endParaRPr lang="en-US" sz="1400"/>
        </a:p>
      </dgm:t>
    </dgm:pt>
    <dgm:pt modelId="{927295AB-0D76-47F9-9777-60F2D6372763}" type="sibTrans" cxnId="{F6F1B985-1B1A-4E0D-863C-747F8FA5590D}">
      <dgm:prSet/>
      <dgm:spPr/>
      <dgm:t>
        <a:bodyPr/>
        <a:lstStyle/>
        <a:p>
          <a:endParaRPr lang="en-US" sz="1400"/>
        </a:p>
      </dgm:t>
    </dgm:pt>
    <dgm:pt modelId="{AF2C2F34-50F5-4CD9-8A5F-D277EBA35814}">
      <dgm:prSet phldrT="[Text]" custT="1"/>
      <dgm:spPr/>
      <dgm:t>
        <a:bodyPr/>
        <a:lstStyle/>
        <a:p>
          <a:endParaRPr lang="en-US" sz="1600"/>
        </a:p>
      </dgm:t>
    </dgm:pt>
    <dgm:pt modelId="{3ED1A84A-9E50-461E-8E3D-67C983776FAE}" type="parTrans" cxnId="{317AA5A7-5DFA-4214-A6FB-7092E31C36AE}">
      <dgm:prSet/>
      <dgm:spPr/>
      <dgm:t>
        <a:bodyPr/>
        <a:lstStyle/>
        <a:p>
          <a:endParaRPr lang="en-US" sz="1400"/>
        </a:p>
      </dgm:t>
    </dgm:pt>
    <dgm:pt modelId="{F8C50361-BE82-47B8-B554-101378988AE7}" type="sibTrans" cxnId="{317AA5A7-5DFA-4214-A6FB-7092E31C36AE}">
      <dgm:prSet/>
      <dgm:spPr/>
      <dgm:t>
        <a:bodyPr/>
        <a:lstStyle/>
        <a:p>
          <a:endParaRPr lang="en-US" sz="1400"/>
        </a:p>
      </dgm:t>
    </dgm:pt>
    <dgm:pt modelId="{E45DE423-A5DA-42A9-A8E1-1E437780B202}">
      <dgm:prSet phldrT="[Text]" custT="1"/>
      <dgm:spPr/>
      <dgm:t>
        <a:bodyPr/>
        <a:lstStyle/>
        <a:p>
          <a:endParaRPr lang="en-US" sz="1600">
            <a:solidFill>
              <a:schemeClr val="tx1"/>
            </a:solidFill>
          </a:endParaRPr>
        </a:p>
      </dgm:t>
    </dgm:pt>
    <dgm:pt modelId="{878B30E8-8B7D-4451-95E7-2B5B5271ADA4}" type="parTrans" cxnId="{133EA80C-E398-4996-B651-93DD6F6B576A}">
      <dgm:prSet/>
      <dgm:spPr/>
      <dgm:t>
        <a:bodyPr/>
        <a:lstStyle/>
        <a:p>
          <a:endParaRPr lang="en-US" sz="1400"/>
        </a:p>
      </dgm:t>
    </dgm:pt>
    <dgm:pt modelId="{3916CCA3-7155-42D6-ACE3-E9F5EC167625}" type="sibTrans" cxnId="{133EA80C-E398-4996-B651-93DD6F6B576A}">
      <dgm:prSet/>
      <dgm:spPr/>
      <dgm:t>
        <a:bodyPr/>
        <a:lstStyle/>
        <a:p>
          <a:endParaRPr lang="en-US" sz="1400"/>
        </a:p>
      </dgm:t>
    </dgm:pt>
    <dgm:pt modelId="{C4B8156F-C9B9-4297-997E-F06D787A1D51}">
      <dgm:prSet phldrT="[Text]" custT="1"/>
      <dgm:spPr/>
      <dgm:t>
        <a:bodyPr/>
        <a:lstStyle/>
        <a:p>
          <a:endParaRPr lang="en-US" sz="1600"/>
        </a:p>
      </dgm:t>
    </dgm:pt>
    <dgm:pt modelId="{FF61325A-6B43-43D4-B48E-45D412E292FF}" type="parTrans" cxnId="{A4BC0989-A454-4148-8656-5F58E81CB759}">
      <dgm:prSet/>
      <dgm:spPr/>
      <dgm:t>
        <a:bodyPr/>
        <a:lstStyle/>
        <a:p>
          <a:endParaRPr lang="en-US" sz="1400"/>
        </a:p>
      </dgm:t>
    </dgm:pt>
    <dgm:pt modelId="{2F5AF28B-31CD-470F-8014-B2685C0AC026}" type="sibTrans" cxnId="{A4BC0989-A454-4148-8656-5F58E81CB759}">
      <dgm:prSet/>
      <dgm:spPr/>
      <dgm:t>
        <a:bodyPr/>
        <a:lstStyle/>
        <a:p>
          <a:endParaRPr lang="en-US" sz="1400"/>
        </a:p>
      </dgm:t>
    </dgm:pt>
    <dgm:pt modelId="{3015C04C-40D8-4514-82B7-53A679D584D0}" type="pres">
      <dgm:prSet presAssocID="{CC5CACDF-9BB6-4165-8381-0E1BB5A4227A}" presName="Name0" presStyleCnt="0">
        <dgm:presLayoutVars>
          <dgm:dir/>
          <dgm:animLvl val="lvl"/>
          <dgm:resizeHandles val="exact"/>
        </dgm:presLayoutVars>
      </dgm:prSet>
      <dgm:spPr/>
    </dgm:pt>
    <dgm:pt modelId="{3EF0AE85-2162-4417-B04D-51D7B707FA45}" type="pres">
      <dgm:prSet presAssocID="{277D7AC2-F347-49A1-8F4C-CCC24743A8A4}" presName="parTxOnly" presStyleLbl="node1" presStyleIdx="0" presStyleCnt="5" custLinFactNeighborY="-1987">
        <dgm:presLayoutVars>
          <dgm:chMax val="0"/>
          <dgm:chPref val="0"/>
          <dgm:bulletEnabled val="1"/>
        </dgm:presLayoutVars>
      </dgm:prSet>
      <dgm:spPr/>
    </dgm:pt>
    <dgm:pt modelId="{CBC2B72F-AA2C-438C-A848-116A78F9ED89}" type="pres">
      <dgm:prSet presAssocID="{CD52CC6A-7A31-461B-8B82-088D071CB974}" presName="parTxOnlySpace" presStyleCnt="0"/>
      <dgm:spPr/>
    </dgm:pt>
    <dgm:pt modelId="{4B3D2FF0-BF87-417D-85FA-42D6B5C33054}" type="pres">
      <dgm:prSet presAssocID="{EA9C6869-853D-441E-9CF6-663144B1FF77}" presName="parTxOnly" presStyleLbl="node1" presStyleIdx="1" presStyleCnt="5">
        <dgm:presLayoutVars>
          <dgm:chMax val="0"/>
          <dgm:chPref val="0"/>
          <dgm:bulletEnabled val="1"/>
        </dgm:presLayoutVars>
      </dgm:prSet>
      <dgm:spPr/>
    </dgm:pt>
    <dgm:pt modelId="{75E941AD-12E0-4D48-8B00-65F28459DCDC}" type="pres">
      <dgm:prSet presAssocID="{927295AB-0D76-47F9-9777-60F2D6372763}" presName="parTxOnlySpace" presStyleCnt="0"/>
      <dgm:spPr/>
    </dgm:pt>
    <dgm:pt modelId="{4067597B-0843-447D-A7DF-BD51ED901E34}" type="pres">
      <dgm:prSet presAssocID="{AF2C2F34-50F5-4CD9-8A5F-D277EBA35814}" presName="parTxOnly" presStyleLbl="node1" presStyleIdx="2" presStyleCnt="5">
        <dgm:presLayoutVars>
          <dgm:chMax val="0"/>
          <dgm:chPref val="0"/>
          <dgm:bulletEnabled val="1"/>
        </dgm:presLayoutVars>
      </dgm:prSet>
      <dgm:spPr/>
    </dgm:pt>
    <dgm:pt modelId="{9E8BEA26-07A7-4226-A852-EE26982BB486}" type="pres">
      <dgm:prSet presAssocID="{F8C50361-BE82-47B8-B554-101378988AE7}" presName="parTxOnlySpace" presStyleCnt="0"/>
      <dgm:spPr/>
    </dgm:pt>
    <dgm:pt modelId="{517AA9CF-70DE-4A37-AA43-52DDA296C4F6}" type="pres">
      <dgm:prSet presAssocID="{C4B8156F-C9B9-4297-997E-F06D787A1D51}" presName="parTxOnly" presStyleLbl="node1" presStyleIdx="3" presStyleCnt="5">
        <dgm:presLayoutVars>
          <dgm:chMax val="0"/>
          <dgm:chPref val="0"/>
          <dgm:bulletEnabled val="1"/>
        </dgm:presLayoutVars>
      </dgm:prSet>
      <dgm:spPr/>
    </dgm:pt>
    <dgm:pt modelId="{45E69CAB-AA32-47C8-804A-0F9BCFAE260B}" type="pres">
      <dgm:prSet presAssocID="{2F5AF28B-31CD-470F-8014-B2685C0AC026}" presName="parTxOnlySpace" presStyleCnt="0"/>
      <dgm:spPr/>
    </dgm:pt>
    <dgm:pt modelId="{47416851-6470-4F3D-86ED-66FC92C71A68}" type="pres">
      <dgm:prSet presAssocID="{E45DE423-A5DA-42A9-A8E1-1E437780B202}" presName="parTxOnly" presStyleLbl="node1" presStyleIdx="4" presStyleCnt="5">
        <dgm:presLayoutVars>
          <dgm:chMax val="0"/>
          <dgm:chPref val="0"/>
          <dgm:bulletEnabled val="1"/>
        </dgm:presLayoutVars>
      </dgm:prSet>
      <dgm:spPr/>
    </dgm:pt>
  </dgm:ptLst>
  <dgm:cxnLst>
    <dgm:cxn modelId="{133EA80C-E398-4996-B651-93DD6F6B576A}" srcId="{CC5CACDF-9BB6-4165-8381-0E1BB5A4227A}" destId="{E45DE423-A5DA-42A9-A8E1-1E437780B202}" srcOrd="4" destOrd="0" parTransId="{878B30E8-8B7D-4451-95E7-2B5B5271ADA4}" sibTransId="{3916CCA3-7155-42D6-ACE3-E9F5EC167625}"/>
    <dgm:cxn modelId="{A765905D-DB3F-4DA1-AFB1-F3BAD85B70F1}" type="presOf" srcId="{E45DE423-A5DA-42A9-A8E1-1E437780B202}" destId="{47416851-6470-4F3D-86ED-66FC92C71A68}" srcOrd="0" destOrd="0" presId="urn:microsoft.com/office/officeart/2005/8/layout/chevron1"/>
    <dgm:cxn modelId="{38F87769-4A72-4EFA-80B6-70E13CADFDFF}" type="presOf" srcId="{CC5CACDF-9BB6-4165-8381-0E1BB5A4227A}" destId="{3015C04C-40D8-4514-82B7-53A679D584D0}" srcOrd="0" destOrd="0" presId="urn:microsoft.com/office/officeart/2005/8/layout/chevron1"/>
    <dgm:cxn modelId="{F6F1B985-1B1A-4E0D-863C-747F8FA5590D}" srcId="{CC5CACDF-9BB6-4165-8381-0E1BB5A4227A}" destId="{EA9C6869-853D-441E-9CF6-663144B1FF77}" srcOrd="1" destOrd="0" parTransId="{3B18B61A-1E30-4654-A6E1-F006978E5255}" sibTransId="{927295AB-0D76-47F9-9777-60F2D6372763}"/>
    <dgm:cxn modelId="{A4BC0989-A454-4148-8656-5F58E81CB759}" srcId="{CC5CACDF-9BB6-4165-8381-0E1BB5A4227A}" destId="{C4B8156F-C9B9-4297-997E-F06D787A1D51}" srcOrd="3" destOrd="0" parTransId="{FF61325A-6B43-43D4-B48E-45D412E292FF}" sibTransId="{2F5AF28B-31CD-470F-8014-B2685C0AC026}"/>
    <dgm:cxn modelId="{CDC07199-FCD0-4312-ACFA-CF9908C600CA}" type="presOf" srcId="{C4B8156F-C9B9-4297-997E-F06D787A1D51}" destId="{517AA9CF-70DE-4A37-AA43-52DDA296C4F6}" srcOrd="0" destOrd="0" presId="urn:microsoft.com/office/officeart/2005/8/layout/chevron1"/>
    <dgm:cxn modelId="{B673799D-4F97-431E-940B-2BD6F229AA75}" type="presOf" srcId="{AF2C2F34-50F5-4CD9-8A5F-D277EBA35814}" destId="{4067597B-0843-447D-A7DF-BD51ED901E34}" srcOrd="0" destOrd="0" presId="urn:microsoft.com/office/officeart/2005/8/layout/chevron1"/>
    <dgm:cxn modelId="{317AA5A7-5DFA-4214-A6FB-7092E31C36AE}" srcId="{CC5CACDF-9BB6-4165-8381-0E1BB5A4227A}" destId="{AF2C2F34-50F5-4CD9-8A5F-D277EBA35814}" srcOrd="2" destOrd="0" parTransId="{3ED1A84A-9E50-461E-8E3D-67C983776FAE}" sibTransId="{F8C50361-BE82-47B8-B554-101378988AE7}"/>
    <dgm:cxn modelId="{376191C0-5D56-4D8F-9432-63B6960EEF55}" srcId="{CC5CACDF-9BB6-4165-8381-0E1BB5A4227A}" destId="{277D7AC2-F347-49A1-8F4C-CCC24743A8A4}" srcOrd="0" destOrd="0" parTransId="{9BDEFADA-F65C-47F7-AB6D-E18534E0F814}" sibTransId="{CD52CC6A-7A31-461B-8B82-088D071CB974}"/>
    <dgm:cxn modelId="{6B4440CC-61CB-4D80-9246-A2089A5791D1}" type="presOf" srcId="{277D7AC2-F347-49A1-8F4C-CCC24743A8A4}" destId="{3EF0AE85-2162-4417-B04D-51D7B707FA45}" srcOrd="0" destOrd="0" presId="urn:microsoft.com/office/officeart/2005/8/layout/chevron1"/>
    <dgm:cxn modelId="{BFEDB3FC-9AF3-4591-A919-4F36F8DF9CE4}" type="presOf" srcId="{EA9C6869-853D-441E-9CF6-663144B1FF77}" destId="{4B3D2FF0-BF87-417D-85FA-42D6B5C33054}" srcOrd="0" destOrd="0" presId="urn:microsoft.com/office/officeart/2005/8/layout/chevron1"/>
    <dgm:cxn modelId="{3828DD87-A061-4BC2-ACCB-8EBB7CCEAC02}" type="presParOf" srcId="{3015C04C-40D8-4514-82B7-53A679D584D0}" destId="{3EF0AE85-2162-4417-B04D-51D7B707FA45}" srcOrd="0" destOrd="0" presId="urn:microsoft.com/office/officeart/2005/8/layout/chevron1"/>
    <dgm:cxn modelId="{97A29B00-1A16-4B57-ABF2-9F8DC48652BF}" type="presParOf" srcId="{3015C04C-40D8-4514-82B7-53A679D584D0}" destId="{CBC2B72F-AA2C-438C-A848-116A78F9ED89}" srcOrd="1" destOrd="0" presId="urn:microsoft.com/office/officeart/2005/8/layout/chevron1"/>
    <dgm:cxn modelId="{607F0ADA-68D7-4E96-B5FF-19BD48457B2E}" type="presParOf" srcId="{3015C04C-40D8-4514-82B7-53A679D584D0}" destId="{4B3D2FF0-BF87-417D-85FA-42D6B5C33054}" srcOrd="2" destOrd="0" presId="urn:microsoft.com/office/officeart/2005/8/layout/chevron1"/>
    <dgm:cxn modelId="{E12E9718-F56E-4340-8F14-89A18C07121C}" type="presParOf" srcId="{3015C04C-40D8-4514-82B7-53A679D584D0}" destId="{75E941AD-12E0-4D48-8B00-65F28459DCDC}" srcOrd="3" destOrd="0" presId="urn:microsoft.com/office/officeart/2005/8/layout/chevron1"/>
    <dgm:cxn modelId="{32658D61-F744-46D7-A309-E0D7D2D94149}" type="presParOf" srcId="{3015C04C-40D8-4514-82B7-53A679D584D0}" destId="{4067597B-0843-447D-A7DF-BD51ED901E34}" srcOrd="4" destOrd="0" presId="urn:microsoft.com/office/officeart/2005/8/layout/chevron1"/>
    <dgm:cxn modelId="{CDF13F88-C2F9-4BB2-83F7-3CDB49C5116E}" type="presParOf" srcId="{3015C04C-40D8-4514-82B7-53A679D584D0}" destId="{9E8BEA26-07A7-4226-A852-EE26982BB486}" srcOrd="5" destOrd="0" presId="urn:microsoft.com/office/officeart/2005/8/layout/chevron1"/>
    <dgm:cxn modelId="{8F0D2B0D-0DE7-477B-9F0A-2B6446854BCC}" type="presParOf" srcId="{3015C04C-40D8-4514-82B7-53A679D584D0}" destId="{517AA9CF-70DE-4A37-AA43-52DDA296C4F6}" srcOrd="6" destOrd="0" presId="urn:microsoft.com/office/officeart/2005/8/layout/chevron1"/>
    <dgm:cxn modelId="{109ED329-57F3-4CFF-A6DC-19D43EDB8735}" type="presParOf" srcId="{3015C04C-40D8-4514-82B7-53A679D584D0}" destId="{45E69CAB-AA32-47C8-804A-0F9BCFAE260B}" srcOrd="7" destOrd="0" presId="urn:microsoft.com/office/officeart/2005/8/layout/chevron1"/>
    <dgm:cxn modelId="{9AB14073-9D59-4805-9277-DE8F110BB95F}" type="presParOf" srcId="{3015C04C-40D8-4514-82B7-53A679D584D0}" destId="{47416851-6470-4F3D-86ED-66FC92C71A68}" srcOrd="8"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F0AE85-2162-4417-B04D-51D7B707FA45}">
      <dsp:nvSpPr>
        <dsp:cNvPr id="0" name=""/>
        <dsp:cNvSpPr/>
      </dsp:nvSpPr>
      <dsp:spPr>
        <a:xfrm>
          <a:off x="2976" y="0"/>
          <a:ext cx="2649140" cy="365283"/>
        </a:xfrm>
        <a:prstGeom prst="chevron">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185618" y="0"/>
        <a:ext cx="2283857" cy="365283"/>
      </dsp:txXfrm>
    </dsp:sp>
    <dsp:sp modelId="{4B3D2FF0-BF87-417D-85FA-42D6B5C33054}">
      <dsp:nvSpPr>
        <dsp:cNvPr id="0" name=""/>
        <dsp:cNvSpPr/>
      </dsp:nvSpPr>
      <dsp:spPr>
        <a:xfrm>
          <a:off x="2387203" y="0"/>
          <a:ext cx="2649140" cy="365283"/>
        </a:xfrm>
        <a:prstGeom prst="chevron">
          <a:avLst/>
        </a:prstGeom>
        <a:solidFill>
          <a:srgbClr val="7030A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2569845" y="0"/>
        <a:ext cx="2283857" cy="365283"/>
      </dsp:txXfrm>
    </dsp:sp>
    <dsp:sp modelId="{4067597B-0843-447D-A7DF-BD51ED901E34}">
      <dsp:nvSpPr>
        <dsp:cNvPr id="0" name=""/>
        <dsp:cNvSpPr/>
      </dsp:nvSpPr>
      <dsp:spPr>
        <a:xfrm>
          <a:off x="4771429" y="0"/>
          <a:ext cx="2649140" cy="365283"/>
        </a:xfrm>
        <a:prstGeom prst="chevron">
          <a:avLst/>
        </a:prstGeom>
        <a:solidFill>
          <a:schemeClr val="accent4">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4954071" y="0"/>
        <a:ext cx="2283857" cy="365283"/>
      </dsp:txXfrm>
    </dsp:sp>
    <dsp:sp modelId="{517AA9CF-70DE-4A37-AA43-52DDA296C4F6}">
      <dsp:nvSpPr>
        <dsp:cNvPr id="0" name=""/>
        <dsp:cNvSpPr/>
      </dsp:nvSpPr>
      <dsp:spPr>
        <a:xfrm>
          <a:off x="7155656" y="0"/>
          <a:ext cx="2649140" cy="365283"/>
        </a:xfrm>
        <a:prstGeom prst="chevron">
          <a:avLst/>
        </a:prstGeom>
        <a:solidFill>
          <a:schemeClr val="accent5">
            <a:lumMod val="7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7338298" y="0"/>
        <a:ext cx="2283857" cy="365283"/>
      </dsp:txXfrm>
    </dsp:sp>
    <dsp:sp modelId="{47416851-6470-4F3D-86ED-66FC92C71A68}">
      <dsp:nvSpPr>
        <dsp:cNvPr id="0" name=""/>
        <dsp:cNvSpPr/>
      </dsp:nvSpPr>
      <dsp:spPr>
        <a:xfrm>
          <a:off x="9539882" y="0"/>
          <a:ext cx="2649140" cy="365283"/>
        </a:xfrm>
        <a:prstGeom prst="chevron">
          <a:avLst/>
        </a:prstGeom>
        <a:solidFill>
          <a:schemeClr val="accent6">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endParaRPr lang="en-US" sz="1600" kern="1200">
            <a:solidFill>
              <a:schemeClr val="tx1"/>
            </a:solidFill>
          </a:endParaRPr>
        </a:p>
      </dsp:txBody>
      <dsp:txXfrm>
        <a:off x="9722524" y="0"/>
        <a:ext cx="2283857" cy="36528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F0AE85-2162-4417-B04D-51D7B707FA45}">
      <dsp:nvSpPr>
        <dsp:cNvPr id="0" name=""/>
        <dsp:cNvSpPr/>
      </dsp:nvSpPr>
      <dsp:spPr>
        <a:xfrm>
          <a:off x="2976" y="0"/>
          <a:ext cx="2649140" cy="365283"/>
        </a:xfrm>
        <a:prstGeom prst="chevron">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185618" y="0"/>
        <a:ext cx="2283857" cy="365283"/>
      </dsp:txXfrm>
    </dsp:sp>
    <dsp:sp modelId="{4B3D2FF0-BF87-417D-85FA-42D6B5C33054}">
      <dsp:nvSpPr>
        <dsp:cNvPr id="0" name=""/>
        <dsp:cNvSpPr/>
      </dsp:nvSpPr>
      <dsp:spPr>
        <a:xfrm>
          <a:off x="2387203" y="0"/>
          <a:ext cx="2649140" cy="365283"/>
        </a:xfrm>
        <a:prstGeom prst="chevron">
          <a:avLst/>
        </a:prstGeom>
        <a:solidFill>
          <a:srgbClr val="7030A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2569845" y="0"/>
        <a:ext cx="2283857" cy="365283"/>
      </dsp:txXfrm>
    </dsp:sp>
    <dsp:sp modelId="{4067597B-0843-447D-A7DF-BD51ED901E34}">
      <dsp:nvSpPr>
        <dsp:cNvPr id="0" name=""/>
        <dsp:cNvSpPr/>
      </dsp:nvSpPr>
      <dsp:spPr>
        <a:xfrm>
          <a:off x="4771429" y="0"/>
          <a:ext cx="2649140" cy="365283"/>
        </a:xfrm>
        <a:prstGeom prst="chevron">
          <a:avLst/>
        </a:prstGeom>
        <a:solidFill>
          <a:schemeClr val="accent4">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4954071" y="0"/>
        <a:ext cx="2283857" cy="365283"/>
      </dsp:txXfrm>
    </dsp:sp>
    <dsp:sp modelId="{517AA9CF-70DE-4A37-AA43-52DDA296C4F6}">
      <dsp:nvSpPr>
        <dsp:cNvPr id="0" name=""/>
        <dsp:cNvSpPr/>
      </dsp:nvSpPr>
      <dsp:spPr>
        <a:xfrm>
          <a:off x="7155656" y="0"/>
          <a:ext cx="2649140" cy="365283"/>
        </a:xfrm>
        <a:prstGeom prst="chevron">
          <a:avLst/>
        </a:prstGeom>
        <a:solidFill>
          <a:schemeClr val="accent5">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7338298" y="0"/>
        <a:ext cx="2283857" cy="365283"/>
      </dsp:txXfrm>
    </dsp:sp>
    <dsp:sp modelId="{47416851-6470-4F3D-86ED-66FC92C71A68}">
      <dsp:nvSpPr>
        <dsp:cNvPr id="0" name=""/>
        <dsp:cNvSpPr/>
      </dsp:nvSpPr>
      <dsp:spPr>
        <a:xfrm>
          <a:off x="9539882" y="0"/>
          <a:ext cx="2649140" cy="365283"/>
        </a:xfrm>
        <a:prstGeom prst="chevron">
          <a:avLst/>
        </a:prstGeom>
        <a:solidFill>
          <a:schemeClr val="accent6">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endParaRPr lang="en-US" sz="1600" kern="1200">
            <a:solidFill>
              <a:schemeClr val="tx1"/>
            </a:solidFill>
          </a:endParaRPr>
        </a:p>
      </dsp:txBody>
      <dsp:txXfrm>
        <a:off x="9722524" y="0"/>
        <a:ext cx="2283857" cy="365283"/>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F4C48B6-DD53-4112-A376-967A10D3F65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9CEF3738-CA09-4D29-BAC2-89F6A3B8613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BA2BD9C-B9FC-46D0-B0FD-DE81E08A8FEA}" type="datetimeFigureOut">
              <a:rPr lang="en-US" smtClean="0"/>
              <a:t>11/9/2022</a:t>
            </a:fld>
            <a:endParaRPr lang="en-US"/>
          </a:p>
        </p:txBody>
      </p:sp>
      <p:sp>
        <p:nvSpPr>
          <p:cNvPr id="4" name="Footer Placeholder 3">
            <a:extLst>
              <a:ext uri="{FF2B5EF4-FFF2-40B4-BE49-F238E27FC236}">
                <a16:creationId xmlns:a16="http://schemas.microsoft.com/office/drawing/2014/main" id="{C0BB5ECA-BF0B-4211-B480-E3772F9BE14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C5AF9231-A4B2-45B0-AA3E-1C20CCAF7B4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E41E8BC-679F-4602-B723-C11003CF9EF8}" type="slidenum">
              <a:rPr lang="en-US" smtClean="0"/>
              <a:t>‹#›</a:t>
            </a:fld>
            <a:endParaRPr lang="en-US"/>
          </a:p>
        </p:txBody>
      </p:sp>
    </p:spTree>
    <p:extLst>
      <p:ext uri="{BB962C8B-B14F-4D97-AF65-F5344CB8AC3E}">
        <p14:creationId xmlns:p14="http://schemas.microsoft.com/office/powerpoint/2010/main" val="333219714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C51D793-CA6D-4A51-8988-4A94B11CD56F}" type="datetimeFigureOut">
              <a:rPr lang="en-US" smtClean="0"/>
              <a:t>11/9/2022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80E7EEA-52F4-4B3F-86FF-C58E295E8E8F}" type="slidenum">
              <a:rPr lang="en-US" smtClean="0"/>
              <a:t>‹#›</a:t>
            </a:fld>
            <a:endParaRPr lang="en-US"/>
          </a:p>
        </p:txBody>
      </p:sp>
    </p:spTree>
    <p:extLst>
      <p:ext uri="{BB962C8B-B14F-4D97-AF65-F5344CB8AC3E}">
        <p14:creationId xmlns:p14="http://schemas.microsoft.com/office/powerpoint/2010/main" val="19519845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Master" Target="../slideMasters/slideMaster1.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Master" Target="../slideMasters/slideMaster1.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Master" Target="../slideMasters/slideMaster1.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Master" Target="../slideMasters/slideMaster1.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Master" Target="../slideMasters/slideMaster1.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Master" Target="../slideMasters/slideMaster1.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Master" Target="../slideMasters/slideMaster2.xml"/><Relationship Id="rId4" Type="http://schemas.openxmlformats.org/officeDocument/2006/relationships/image" Target="../media/image16.jpe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Master" Target="../slideMasters/slideMaster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2.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2.xml"/></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Master" Target="../slideMasters/slideMaster2.xml"/><Relationship Id="rId4" Type="http://schemas.openxmlformats.org/officeDocument/2006/relationships/image" Target="../media/image30.jpeg"/></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2.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jpeg"/><Relationship Id="rId1" Type="http://schemas.openxmlformats.org/officeDocument/2006/relationships/slideMaster" Target="../slideMasters/slideMaster2.xml"/></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image" Target="../media/image46.png"/><Relationship Id="rId1" Type="http://schemas.openxmlformats.org/officeDocument/2006/relationships/slideMaster" Target="../slideMasters/slideMaster3.xml"/><Relationship Id="rId5" Type="http://schemas.openxmlformats.org/officeDocument/2006/relationships/image" Target="../media/image48.png"/><Relationship Id="rId4" Type="http://schemas.openxmlformats.org/officeDocument/2006/relationships/image" Target="../media/image47.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2.emf"/><Relationship Id="rId1" Type="http://schemas.openxmlformats.org/officeDocument/2006/relationships/slideMaster" Target="../slideMasters/slideMaster3.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Master" Target="../slideMasters/slideMaster3.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Master" Target="../slideMasters/slideMaster3.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Master" Target="../slideMasters/slideMaster3.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Master" Target="../slideMasters/slideMaster3.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Master" Target="../slideMasters/slideMaster3.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Master" Target="../slideMasters/slideMaster3.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Master" Target="../slideMasters/slideMaster3.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Master" Target="../slideMasters/slideMaster3.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55.emf"/><Relationship Id="rId1" Type="http://schemas.openxmlformats.org/officeDocument/2006/relationships/slideMaster" Target="../slideMasters/slideMaster3.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Master" Target="../slideMasters/slideMaster3.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jpeg"/><Relationship Id="rId1" Type="http://schemas.openxmlformats.org/officeDocument/2006/relationships/slideMaster" Target="../slideMasters/slideMaster4.xml"/><Relationship Id="rId4" Type="http://schemas.openxmlformats.org/officeDocument/2006/relationships/image" Target="../media/image55.emf"/></Relationships>
</file>

<file path=ppt/slideLayouts/_rels/slideLayout194.xml.rels><?xml version="1.0" encoding="UTF-8" standalone="yes"?>
<Relationships xmlns="http://schemas.openxmlformats.org/package/2006/relationships"><Relationship Id="rId2" Type="http://schemas.openxmlformats.org/officeDocument/2006/relationships/image" Target="../media/image55.emf"/><Relationship Id="rId1" Type="http://schemas.openxmlformats.org/officeDocument/2006/relationships/slideMaster" Target="../slideMasters/slideMaster4.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Master" Target="../slideMasters/slideMaster4.xml"/></Relationships>
</file>

<file path=ppt/slideLayouts/_rels/slideLayout201.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Master" Target="../slideMasters/slideMaster4.xml"/></Relationships>
</file>

<file path=ppt/slideLayouts/_rels/slideLayout202.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Master" Target="../slideMasters/slideMaster4.xml"/></Relationships>
</file>

<file path=ppt/slideLayouts/_rels/slideLayout203.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Master" Target="../slideMasters/slideMaster4.xml"/></Relationships>
</file>

<file path=ppt/slideLayouts/_rels/slideLayout204.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Master" Target="../slideMasters/slideMaster4.xml"/></Relationships>
</file>

<file path=ppt/slideLayouts/_rels/slideLayout205.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Master" Target="../slideMasters/slideMaster4.xml"/></Relationships>
</file>

<file path=ppt/slideLayouts/_rels/slideLayout206.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image" Target="../media/image63.jpeg"/><Relationship Id="rId1" Type="http://schemas.openxmlformats.org/officeDocument/2006/relationships/slideMaster" Target="../slideMasters/slideMaster4.xml"/></Relationships>
</file>

<file path=ppt/slideLayouts/_rels/slideLayout207.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image" Target="../media/image44.jpeg"/><Relationship Id="rId1" Type="http://schemas.openxmlformats.org/officeDocument/2006/relationships/slideMaster" Target="../slideMasters/slideMaster4.xml"/></Relationships>
</file>

<file path=ppt/slideLayouts/_rels/slideLayout208.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image" Target="../media/image63.jpeg"/><Relationship Id="rId1" Type="http://schemas.openxmlformats.org/officeDocument/2006/relationships/slideMaster" Target="../slideMasters/slideMaster4.xml"/><Relationship Id="rId4" Type="http://schemas.openxmlformats.org/officeDocument/2006/relationships/image" Target="../media/image66.jpeg"/></Relationships>
</file>

<file path=ppt/slideLayouts/_rels/slideLayout209.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image" Target="../media/image44.jpeg"/><Relationship Id="rId1" Type="http://schemas.openxmlformats.org/officeDocument/2006/relationships/slideMaster" Target="../slideMasters/slideMaster4.xml"/><Relationship Id="rId5" Type="http://schemas.openxmlformats.org/officeDocument/2006/relationships/image" Target="../media/image68.jpeg"/><Relationship Id="rId4" Type="http://schemas.openxmlformats.org/officeDocument/2006/relationships/image" Target="../media/image65.jpe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Master" Target="../slideMasters/slideMaster1.xml"/><Relationship Id="rId4" Type="http://schemas.openxmlformats.org/officeDocument/2006/relationships/image" Target="../media/image16.jpeg"/></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Master" Target="../slideMasters/slideMaster1.xml"/><Relationship Id="rId4" Type="http://schemas.openxmlformats.org/officeDocument/2006/relationships/image" Target="../media/image16.jpeg"/></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2.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Master" Target="../slideMasters/slideMaster4.xml"/></Relationships>
</file>

<file path=ppt/slideLayouts/_rels/slideLayout223.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Master" Target="../slideMasters/slideMaster4.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Master" Target="../slideMasters/slideMaster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Master" Target="../slideMasters/slideMaster1.xml"/><Relationship Id="rId4" Type="http://schemas.openxmlformats.org/officeDocument/2006/relationships/image" Target="../media/image30.jpe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Master" Target="../slideMasters/slideMaster1.xml"/><Relationship Id="rId4" Type="http://schemas.openxmlformats.org/officeDocument/2006/relationships/image" Target="../media/image33.jpeg"/></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Master" Target="../slideMasters/slideMaster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Master" Target="../slideMasters/slideMaster1.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image" Target="../media/image41.png"/><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gradFill>
                  <a:gsLst>
                    <a:gs pos="0">
                      <a:schemeClr val="tx2"/>
                    </a:gs>
                    <a:gs pos="100000">
                      <a:schemeClr val="tx2"/>
                    </a:gs>
                  </a:gsLst>
                  <a:lin ang="5400000" scaled="1"/>
                </a:gradFill>
              </a:defRPr>
            </a:lvl1pPr>
          </a:lstStyle>
          <a:p>
            <a:r>
              <a:rPr lang="en-US"/>
              <a:t>Azure presentation title </a:t>
            </a:r>
            <a:br>
              <a:rPr lang="en-US"/>
            </a:br>
            <a:r>
              <a:rPr lang="en-US"/>
              <a:t>or event name</a:t>
            </a:r>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42466" y="4350114"/>
            <a:ext cx="9602819" cy="724246"/>
          </a:xfrm>
          <a:prstGeom prst="rect">
            <a:avLst/>
          </a:prstGeom>
        </p:spPr>
        <p:txBody>
          <a:bodyPr/>
          <a:lstStyle>
            <a:lvl1pPr>
              <a:defRPr sz="1765">
                <a:gradFill>
                  <a:gsLst>
                    <a:gs pos="0">
                      <a:schemeClr val="tx1"/>
                    </a:gs>
                    <a:gs pos="100000">
                      <a:schemeClr val="tx1"/>
                    </a:gs>
                  </a:gsLst>
                  <a:lin ang="5400000" scaled="1"/>
                </a:gra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23391764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gradFill>
                  <a:gsLst>
                    <a:gs pos="0">
                      <a:schemeClr val="tx1"/>
                    </a:gs>
                    <a:gs pos="100000">
                      <a:schemeClr val="tx1"/>
                    </a:gs>
                  </a:gsLst>
                  <a:lin ang="5400000" scaled="1"/>
                </a:gra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gradFill>
                  <a:gsLst>
                    <a:gs pos="0">
                      <a:schemeClr val="tx1"/>
                    </a:gs>
                    <a:gs pos="100000">
                      <a:schemeClr val="tx1"/>
                    </a:gs>
                  </a:gsLst>
                  <a:lin ang="5400000" scaled="1"/>
                </a:gra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7507D490-6D76-184D-B20A-2C0F2F3DD099}"/>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9" name="Picture 8">
            <a:extLst>
              <a:ext uri="{FF2B5EF4-FFF2-40B4-BE49-F238E27FC236}">
                <a16:creationId xmlns:a16="http://schemas.microsoft.com/office/drawing/2014/main" id="{04B63C3A-8B21-B940-BD1D-D9281E6DD25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355311383"/>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9_Horizontal">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8AB207AD-DEAE-154A-A901-6FD356CDE8A4}"/>
              </a:ext>
            </a:extLst>
          </p:cNvPr>
          <p:cNvSpPr/>
          <p:nvPr userDrawn="1"/>
        </p:nvSpPr>
        <p:spPr>
          <a:xfrm>
            <a:off x="2961411" y="3136605"/>
            <a:ext cx="9230589" cy="1570127"/>
          </a:xfrm>
          <a:prstGeom prst="rect">
            <a:avLst/>
          </a:prstGeom>
          <a:solidFill>
            <a:schemeClr val="bg1">
              <a:lumMod val="9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Graphic 18">
            <a:extLst>
              <a:ext uri="{FF2B5EF4-FFF2-40B4-BE49-F238E27FC236}">
                <a16:creationId xmlns:a16="http://schemas.microsoft.com/office/drawing/2014/main" id="{CC7BF76F-4846-4D42-BB24-41761B40107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56270" y="6299345"/>
            <a:ext cx="1554480" cy="333103"/>
          </a:xfrm>
          <a:prstGeom prst="rect">
            <a:avLst/>
          </a:prstGeom>
        </p:spPr>
      </p:pic>
      <p:sp>
        <p:nvSpPr>
          <p:cNvPr id="27" name="Text Placeholder 24">
            <a:extLst>
              <a:ext uri="{FF2B5EF4-FFF2-40B4-BE49-F238E27FC236}">
                <a16:creationId xmlns:a16="http://schemas.microsoft.com/office/drawing/2014/main" id="{CEABE899-10A3-484A-9A5F-6B1D4CB09EA4}"/>
              </a:ext>
            </a:extLst>
          </p:cNvPr>
          <p:cNvSpPr>
            <a:spLocks noGrp="1"/>
          </p:cNvSpPr>
          <p:nvPr>
            <p:ph type="body" sz="quarter" idx="10"/>
          </p:nvPr>
        </p:nvSpPr>
        <p:spPr>
          <a:xfrm>
            <a:off x="3268758" y="3460224"/>
            <a:ext cx="8643841" cy="830262"/>
          </a:xfrm>
          <a:prstGeom prst="rect">
            <a:avLst/>
          </a:prstGeom>
        </p:spPr>
        <p:txBody>
          <a:bodyPr lIns="0" tIns="0" rIns="0" bIns="0" anchor="b" anchorCtr="0"/>
          <a:lstStyle>
            <a:lvl1pPr marL="0" indent="0">
              <a:lnSpc>
                <a:spcPct val="100000"/>
              </a:lnSpc>
              <a:buNone/>
              <a:defRPr sz="1800" b="0" i="0">
                <a:latin typeface="Segoe UI" panose="020B0502040204020203" pitchFamily="34" charset="0"/>
                <a:cs typeface="Segoe UI" panose="020B0502040204020203" pitchFamily="34" charset="0"/>
              </a:defRPr>
            </a:lvl1pPr>
          </a:lstStyle>
          <a:p>
            <a:pPr lvl="0"/>
            <a:endParaRPr lang="en-US"/>
          </a:p>
        </p:txBody>
      </p:sp>
      <p:sp>
        <p:nvSpPr>
          <p:cNvPr id="28" name="Text Placeholder 28">
            <a:extLst>
              <a:ext uri="{FF2B5EF4-FFF2-40B4-BE49-F238E27FC236}">
                <a16:creationId xmlns:a16="http://schemas.microsoft.com/office/drawing/2014/main" id="{E03D0DEC-BC71-A445-A3E5-9B83B80381D9}"/>
              </a:ext>
            </a:extLst>
          </p:cNvPr>
          <p:cNvSpPr>
            <a:spLocks noGrp="1"/>
          </p:cNvSpPr>
          <p:nvPr>
            <p:ph type="body" sz="quarter" idx="12"/>
          </p:nvPr>
        </p:nvSpPr>
        <p:spPr>
          <a:xfrm>
            <a:off x="3268758" y="5162439"/>
            <a:ext cx="256032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37" name="Text Placeholder 24">
            <a:extLst>
              <a:ext uri="{FF2B5EF4-FFF2-40B4-BE49-F238E27FC236}">
                <a16:creationId xmlns:a16="http://schemas.microsoft.com/office/drawing/2014/main" id="{F5AC1971-A820-D44B-949E-127EE4381960}"/>
              </a:ext>
            </a:extLst>
          </p:cNvPr>
          <p:cNvSpPr>
            <a:spLocks noGrp="1"/>
          </p:cNvSpPr>
          <p:nvPr>
            <p:ph type="body" sz="quarter" idx="11"/>
          </p:nvPr>
        </p:nvSpPr>
        <p:spPr>
          <a:xfrm>
            <a:off x="3268757" y="4423180"/>
            <a:ext cx="8643841" cy="158979"/>
          </a:xfrm>
          <a:prstGeom prst="rect">
            <a:avLst/>
          </a:prstGeom>
        </p:spPr>
        <p:txBody>
          <a:bodyPr lIns="0" tIns="0" rIns="0" bIns="0"/>
          <a:lstStyle>
            <a:lvl1pPr marL="0" indent="0">
              <a:buNone/>
              <a:defRPr sz="1000" b="0" i="0">
                <a:solidFill>
                  <a:schemeClr val="bg1">
                    <a:lumMod val="50000"/>
                  </a:schemeClr>
                </a:solidFill>
                <a:latin typeface="Segoe UI Semilight" panose="020B0402040204020203" pitchFamily="34" charset="0"/>
                <a:cs typeface="Segoe UI Semilight" panose="020B0402040204020203" pitchFamily="34" charset="0"/>
              </a:defRPr>
            </a:lvl1pPr>
          </a:lstStyle>
          <a:p>
            <a:pPr lvl="0"/>
            <a:endParaRPr lang="en-US"/>
          </a:p>
        </p:txBody>
      </p:sp>
      <p:sp>
        <p:nvSpPr>
          <p:cNvPr id="43" name="Text Placeholder 28">
            <a:extLst>
              <a:ext uri="{FF2B5EF4-FFF2-40B4-BE49-F238E27FC236}">
                <a16:creationId xmlns:a16="http://schemas.microsoft.com/office/drawing/2014/main" id="{847B54F4-C98A-7F4F-8633-A67212D37E3D}"/>
              </a:ext>
            </a:extLst>
          </p:cNvPr>
          <p:cNvSpPr>
            <a:spLocks noGrp="1"/>
          </p:cNvSpPr>
          <p:nvPr>
            <p:ph type="body" sz="quarter" idx="21"/>
          </p:nvPr>
        </p:nvSpPr>
        <p:spPr>
          <a:xfrm>
            <a:off x="6275827" y="5162439"/>
            <a:ext cx="256032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45" name="Text Placeholder 28">
            <a:extLst>
              <a:ext uri="{FF2B5EF4-FFF2-40B4-BE49-F238E27FC236}">
                <a16:creationId xmlns:a16="http://schemas.microsoft.com/office/drawing/2014/main" id="{817B977B-57E9-154C-AA12-E0B3A70688DF}"/>
              </a:ext>
            </a:extLst>
          </p:cNvPr>
          <p:cNvSpPr>
            <a:spLocks noGrp="1"/>
          </p:cNvSpPr>
          <p:nvPr>
            <p:ph type="body" sz="quarter" idx="22"/>
          </p:nvPr>
        </p:nvSpPr>
        <p:spPr>
          <a:xfrm>
            <a:off x="9282896" y="5162439"/>
            <a:ext cx="256032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5" name="Picture Placeholder 4">
            <a:extLst>
              <a:ext uri="{FF2B5EF4-FFF2-40B4-BE49-F238E27FC236}">
                <a16:creationId xmlns:a16="http://schemas.microsoft.com/office/drawing/2014/main" id="{3D70BBFF-3B0B-644F-878A-E178AF5B45E4}"/>
              </a:ext>
            </a:extLst>
          </p:cNvPr>
          <p:cNvSpPr>
            <a:spLocks noGrp="1" noChangeAspect="1"/>
          </p:cNvSpPr>
          <p:nvPr>
            <p:ph type="pic" sz="quarter" idx="23" hasCustomPrompt="1"/>
          </p:nvPr>
        </p:nvSpPr>
        <p:spPr>
          <a:xfrm>
            <a:off x="401737" y="436245"/>
            <a:ext cx="2103120" cy="2103120"/>
          </a:xfrm>
          <a:prstGeom prst="rect">
            <a:avLst/>
          </a:prstGeom>
        </p:spPr>
        <p:txBody>
          <a:bodyPr/>
          <a:lstStyle>
            <a:lvl1pPr marL="0" indent="0">
              <a:buNone/>
              <a:defRPr/>
            </a:lvl1pPr>
          </a:lstStyle>
          <a:p>
            <a:r>
              <a:rPr lang="en-US"/>
              <a:t>Logo</a:t>
            </a:r>
          </a:p>
        </p:txBody>
      </p:sp>
      <p:sp>
        <p:nvSpPr>
          <p:cNvPr id="24" name="Picture Placeholder 6">
            <a:extLst>
              <a:ext uri="{FF2B5EF4-FFF2-40B4-BE49-F238E27FC236}">
                <a16:creationId xmlns:a16="http://schemas.microsoft.com/office/drawing/2014/main" id="{3C57D4FA-1216-4944-BBF6-C83155F9ED20}"/>
              </a:ext>
            </a:extLst>
          </p:cNvPr>
          <p:cNvSpPr>
            <a:spLocks noGrp="1" noChangeAspect="1"/>
          </p:cNvSpPr>
          <p:nvPr>
            <p:ph type="pic" sz="quarter" idx="24" hasCustomPrompt="1"/>
          </p:nvPr>
        </p:nvSpPr>
        <p:spPr>
          <a:xfrm>
            <a:off x="2960688" y="0"/>
            <a:ext cx="9235440" cy="3292475"/>
          </a:xfrm>
          <a:prstGeom prst="rect">
            <a:avLst/>
          </a:prstGeom>
        </p:spPr>
        <p:txBody>
          <a:bodyPr/>
          <a:lstStyle>
            <a:lvl1pPr marL="0" indent="0">
              <a:buNone/>
              <a:defRPr/>
            </a:lvl1pPr>
          </a:lstStyle>
          <a:p>
            <a:r>
              <a:rPr lang="en-US"/>
              <a:t>Horizontal banner image</a:t>
            </a:r>
          </a:p>
        </p:txBody>
      </p:sp>
      <p:sp>
        <p:nvSpPr>
          <p:cNvPr id="17" name="Text Placeholder 44">
            <a:extLst>
              <a:ext uri="{FF2B5EF4-FFF2-40B4-BE49-F238E27FC236}">
                <a16:creationId xmlns:a16="http://schemas.microsoft.com/office/drawing/2014/main" id="{7EE6957E-64E7-4044-BFE8-2BF3980E5126}"/>
              </a:ext>
            </a:extLst>
          </p:cNvPr>
          <p:cNvSpPr>
            <a:spLocks noGrp="1"/>
          </p:cNvSpPr>
          <p:nvPr>
            <p:ph type="body" sz="quarter" idx="18"/>
          </p:nvPr>
        </p:nvSpPr>
        <p:spPr>
          <a:xfrm>
            <a:off x="310297" y="3596575"/>
            <a:ext cx="2286000" cy="2397826"/>
          </a:xfrm>
          <a:prstGeom prst="rect">
            <a:avLst/>
          </a:prstGeom>
        </p:spPr>
        <p:txBody>
          <a:bodyPr lIns="0" tIns="0" rIns="0" bIns="0" anchor="b" anchorCtr="0"/>
          <a:lstStyle>
            <a:lvl1pPr marL="0" indent="0">
              <a:lnSpc>
                <a:spcPct val="100000"/>
              </a:lnSpc>
              <a:buNone/>
              <a:defRPr sz="1000" b="1" i="0">
                <a:solidFill>
                  <a:schemeClr val="bg1">
                    <a:lumMod val="50000"/>
                  </a:schemeClr>
                </a:solidFill>
                <a:latin typeface="Segoe UI Semibold" panose="020B0502040204020203" pitchFamily="34" charset="0"/>
                <a:cs typeface="Segoe UI Semibold" panose="020B0502040204020203" pitchFamily="34" charset="0"/>
              </a:defRPr>
            </a:lvl1pPr>
          </a:lstStyle>
          <a:p>
            <a:pPr lvl="0"/>
            <a:endParaRPr lang="en-US"/>
          </a:p>
        </p:txBody>
      </p:sp>
      <p:sp>
        <p:nvSpPr>
          <p:cNvPr id="2" name="Title 1">
            <a:extLst>
              <a:ext uri="{FF2B5EF4-FFF2-40B4-BE49-F238E27FC236}">
                <a16:creationId xmlns:a16="http://schemas.microsoft.com/office/drawing/2014/main" id="{77F36533-EAEC-4457-812E-9B0DFB69E3E5}"/>
              </a:ext>
            </a:extLst>
          </p:cNvPr>
          <p:cNvSpPr>
            <a:spLocks noGrp="1"/>
          </p:cNvSpPr>
          <p:nvPr>
            <p:ph type="title"/>
          </p:nvPr>
        </p:nvSpPr>
        <p:spPr/>
        <p:txBody>
          <a:bodyPr/>
          <a:lstStyle/>
          <a:p>
            <a:r>
              <a:rPr lang="en-US"/>
              <a:t>Click to edit Master title style</a:t>
            </a:r>
          </a:p>
        </p:txBody>
      </p:sp>
      <p:sp>
        <p:nvSpPr>
          <p:cNvPr id="7" name="Content Placeholder 6">
            <a:extLst>
              <a:ext uri="{FF2B5EF4-FFF2-40B4-BE49-F238E27FC236}">
                <a16:creationId xmlns:a16="http://schemas.microsoft.com/office/drawing/2014/main" id="{8A01EA2B-E666-4C1F-AEFE-40E597F7E4C3}"/>
              </a:ext>
            </a:extLst>
          </p:cNvPr>
          <p:cNvSpPr>
            <a:spLocks noGrp="1"/>
          </p:cNvSpPr>
          <p:nvPr>
            <p:ph sz="quarter" idx="26"/>
          </p:nvPr>
        </p:nvSpPr>
        <p:spPr>
          <a:xfrm>
            <a:off x="4838700" y="1822450"/>
            <a:ext cx="1257300" cy="717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DF18E0BE-3FAD-45D7-A226-56600FC6B470}"/>
              </a:ext>
            </a:extLst>
          </p:cNvPr>
          <p:cNvSpPr>
            <a:spLocks noGrp="1"/>
          </p:cNvSpPr>
          <p:nvPr>
            <p:ph sz="quarter" idx="27"/>
          </p:nvPr>
        </p:nvSpPr>
        <p:spPr>
          <a:xfrm>
            <a:off x="6443663" y="1822450"/>
            <a:ext cx="828675" cy="6778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453161C-C013-40F8-92F5-86C0AD267435}"/>
              </a:ext>
            </a:extLst>
          </p:cNvPr>
          <p:cNvSpPr>
            <a:spLocks noGrp="1"/>
          </p:cNvSpPr>
          <p:nvPr>
            <p:ph sz="quarter" idx="28"/>
          </p:nvPr>
        </p:nvSpPr>
        <p:spPr>
          <a:xfrm>
            <a:off x="3400425" y="1822450"/>
            <a:ext cx="1257300" cy="898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Rectangle 17">
            <a:extLst>
              <a:ext uri="{FF2B5EF4-FFF2-40B4-BE49-F238E27FC236}">
                <a16:creationId xmlns:a16="http://schemas.microsoft.com/office/drawing/2014/main" id="{0573CBBD-3F62-432E-B4A1-88141AF1BAC7}"/>
              </a:ext>
              <a:ext uri="{C183D7F6-B498-43B3-948B-1728B52AA6E4}">
                <adec:decorative xmlns:adec="http://schemas.microsoft.com/office/drawing/2017/decorative" val="1"/>
              </a:ext>
            </a:extLst>
          </p:cNvPr>
          <p:cNvSpPr/>
          <p:nvPr userDrawn="1"/>
        </p:nvSpPr>
        <p:spPr>
          <a:xfrm>
            <a:off x="2870483" y="0"/>
            <a:ext cx="118872" cy="6858000"/>
          </a:xfrm>
          <a:prstGeom prst="rect">
            <a:avLst/>
          </a:prstGeom>
          <a:solidFill>
            <a:srgbClr val="A5CE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5">
            <a:extLst>
              <a:ext uri="{FF2B5EF4-FFF2-40B4-BE49-F238E27FC236}">
                <a16:creationId xmlns:a16="http://schemas.microsoft.com/office/drawing/2014/main" id="{78450946-4808-4ED0-896B-0DE9665BF388}"/>
              </a:ext>
            </a:extLst>
          </p:cNvPr>
          <p:cNvSpPr>
            <a:spLocks noGrp="1"/>
          </p:cNvSpPr>
          <p:nvPr>
            <p:ph type="body" sz="quarter" idx="29"/>
          </p:nvPr>
        </p:nvSpPr>
        <p:spPr>
          <a:xfrm>
            <a:off x="7643813" y="2219325"/>
            <a:ext cx="2989262" cy="15700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35897939"/>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8_Horizontal">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8AB207AD-DEAE-154A-A901-6FD356CDE8A4}"/>
              </a:ext>
            </a:extLst>
          </p:cNvPr>
          <p:cNvSpPr/>
          <p:nvPr userDrawn="1"/>
        </p:nvSpPr>
        <p:spPr>
          <a:xfrm>
            <a:off x="2961411" y="3136605"/>
            <a:ext cx="9230589" cy="1570127"/>
          </a:xfrm>
          <a:prstGeom prst="rect">
            <a:avLst/>
          </a:prstGeom>
          <a:solidFill>
            <a:schemeClr val="bg1">
              <a:lumMod val="9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Graphic 18">
            <a:extLst>
              <a:ext uri="{FF2B5EF4-FFF2-40B4-BE49-F238E27FC236}">
                <a16:creationId xmlns:a16="http://schemas.microsoft.com/office/drawing/2014/main" id="{CC7BF76F-4846-4D42-BB24-41761B40107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56270" y="6299345"/>
            <a:ext cx="1554480" cy="333103"/>
          </a:xfrm>
          <a:prstGeom prst="rect">
            <a:avLst/>
          </a:prstGeom>
        </p:spPr>
      </p:pic>
      <p:sp>
        <p:nvSpPr>
          <p:cNvPr id="27" name="Text Placeholder 24">
            <a:extLst>
              <a:ext uri="{FF2B5EF4-FFF2-40B4-BE49-F238E27FC236}">
                <a16:creationId xmlns:a16="http://schemas.microsoft.com/office/drawing/2014/main" id="{CEABE899-10A3-484A-9A5F-6B1D4CB09EA4}"/>
              </a:ext>
            </a:extLst>
          </p:cNvPr>
          <p:cNvSpPr>
            <a:spLocks noGrp="1"/>
          </p:cNvSpPr>
          <p:nvPr>
            <p:ph type="body" sz="quarter" idx="10"/>
          </p:nvPr>
        </p:nvSpPr>
        <p:spPr>
          <a:xfrm>
            <a:off x="3268758" y="3460224"/>
            <a:ext cx="8643841" cy="830262"/>
          </a:xfrm>
          <a:prstGeom prst="rect">
            <a:avLst/>
          </a:prstGeom>
        </p:spPr>
        <p:txBody>
          <a:bodyPr lIns="0" tIns="0" rIns="0" bIns="0" anchor="b" anchorCtr="0"/>
          <a:lstStyle>
            <a:lvl1pPr marL="0" indent="0">
              <a:lnSpc>
                <a:spcPct val="100000"/>
              </a:lnSpc>
              <a:buNone/>
              <a:defRPr sz="1800" b="0" i="0">
                <a:latin typeface="Segoe UI" panose="020B0502040204020203" pitchFamily="34" charset="0"/>
                <a:cs typeface="Segoe UI" panose="020B0502040204020203" pitchFamily="34" charset="0"/>
              </a:defRPr>
            </a:lvl1pPr>
          </a:lstStyle>
          <a:p>
            <a:pPr lvl="0"/>
            <a:endParaRPr lang="en-US"/>
          </a:p>
        </p:txBody>
      </p:sp>
      <p:sp>
        <p:nvSpPr>
          <p:cNvPr id="28" name="Text Placeholder 28">
            <a:extLst>
              <a:ext uri="{FF2B5EF4-FFF2-40B4-BE49-F238E27FC236}">
                <a16:creationId xmlns:a16="http://schemas.microsoft.com/office/drawing/2014/main" id="{E03D0DEC-BC71-A445-A3E5-9B83B80381D9}"/>
              </a:ext>
            </a:extLst>
          </p:cNvPr>
          <p:cNvSpPr>
            <a:spLocks noGrp="1"/>
          </p:cNvSpPr>
          <p:nvPr>
            <p:ph type="body" sz="quarter" idx="12"/>
          </p:nvPr>
        </p:nvSpPr>
        <p:spPr>
          <a:xfrm>
            <a:off x="3268758" y="5162439"/>
            <a:ext cx="256032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37" name="Text Placeholder 24">
            <a:extLst>
              <a:ext uri="{FF2B5EF4-FFF2-40B4-BE49-F238E27FC236}">
                <a16:creationId xmlns:a16="http://schemas.microsoft.com/office/drawing/2014/main" id="{F5AC1971-A820-D44B-949E-127EE4381960}"/>
              </a:ext>
            </a:extLst>
          </p:cNvPr>
          <p:cNvSpPr>
            <a:spLocks noGrp="1"/>
          </p:cNvSpPr>
          <p:nvPr>
            <p:ph type="body" sz="quarter" idx="11"/>
          </p:nvPr>
        </p:nvSpPr>
        <p:spPr>
          <a:xfrm>
            <a:off x="3268757" y="4423180"/>
            <a:ext cx="8643841" cy="158979"/>
          </a:xfrm>
          <a:prstGeom prst="rect">
            <a:avLst/>
          </a:prstGeom>
        </p:spPr>
        <p:txBody>
          <a:bodyPr lIns="0" tIns="0" rIns="0" bIns="0"/>
          <a:lstStyle>
            <a:lvl1pPr marL="0" indent="0">
              <a:buNone/>
              <a:defRPr sz="1000" b="0" i="0">
                <a:solidFill>
                  <a:schemeClr val="bg1">
                    <a:lumMod val="50000"/>
                  </a:schemeClr>
                </a:solidFill>
                <a:latin typeface="Segoe UI Semilight" panose="020B0402040204020203" pitchFamily="34" charset="0"/>
                <a:cs typeface="Segoe UI Semilight" panose="020B0402040204020203" pitchFamily="34" charset="0"/>
              </a:defRPr>
            </a:lvl1pPr>
          </a:lstStyle>
          <a:p>
            <a:pPr lvl="0"/>
            <a:endParaRPr lang="en-US"/>
          </a:p>
        </p:txBody>
      </p:sp>
      <p:sp>
        <p:nvSpPr>
          <p:cNvPr id="43" name="Text Placeholder 28">
            <a:extLst>
              <a:ext uri="{FF2B5EF4-FFF2-40B4-BE49-F238E27FC236}">
                <a16:creationId xmlns:a16="http://schemas.microsoft.com/office/drawing/2014/main" id="{847B54F4-C98A-7F4F-8633-A67212D37E3D}"/>
              </a:ext>
            </a:extLst>
          </p:cNvPr>
          <p:cNvSpPr>
            <a:spLocks noGrp="1"/>
          </p:cNvSpPr>
          <p:nvPr>
            <p:ph type="body" sz="quarter" idx="21"/>
          </p:nvPr>
        </p:nvSpPr>
        <p:spPr>
          <a:xfrm>
            <a:off x="6275827" y="5162439"/>
            <a:ext cx="256032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45" name="Text Placeholder 28">
            <a:extLst>
              <a:ext uri="{FF2B5EF4-FFF2-40B4-BE49-F238E27FC236}">
                <a16:creationId xmlns:a16="http://schemas.microsoft.com/office/drawing/2014/main" id="{817B977B-57E9-154C-AA12-E0B3A70688DF}"/>
              </a:ext>
            </a:extLst>
          </p:cNvPr>
          <p:cNvSpPr>
            <a:spLocks noGrp="1"/>
          </p:cNvSpPr>
          <p:nvPr>
            <p:ph type="body" sz="quarter" idx="22"/>
          </p:nvPr>
        </p:nvSpPr>
        <p:spPr>
          <a:xfrm>
            <a:off x="9282896" y="5162439"/>
            <a:ext cx="256032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5" name="Picture Placeholder 4">
            <a:extLst>
              <a:ext uri="{FF2B5EF4-FFF2-40B4-BE49-F238E27FC236}">
                <a16:creationId xmlns:a16="http://schemas.microsoft.com/office/drawing/2014/main" id="{3D70BBFF-3B0B-644F-878A-E178AF5B45E4}"/>
              </a:ext>
            </a:extLst>
          </p:cNvPr>
          <p:cNvSpPr>
            <a:spLocks noGrp="1" noChangeAspect="1"/>
          </p:cNvSpPr>
          <p:nvPr>
            <p:ph type="pic" sz="quarter" idx="23" hasCustomPrompt="1"/>
          </p:nvPr>
        </p:nvSpPr>
        <p:spPr>
          <a:xfrm>
            <a:off x="401737" y="436245"/>
            <a:ext cx="2103120" cy="2103120"/>
          </a:xfrm>
          <a:prstGeom prst="rect">
            <a:avLst/>
          </a:prstGeom>
        </p:spPr>
        <p:txBody>
          <a:bodyPr/>
          <a:lstStyle>
            <a:lvl1pPr marL="0" indent="0">
              <a:buNone/>
              <a:defRPr/>
            </a:lvl1pPr>
          </a:lstStyle>
          <a:p>
            <a:r>
              <a:rPr lang="en-US"/>
              <a:t>Logo</a:t>
            </a:r>
          </a:p>
        </p:txBody>
      </p:sp>
      <p:sp>
        <p:nvSpPr>
          <p:cNvPr id="24" name="Picture Placeholder 6">
            <a:extLst>
              <a:ext uri="{FF2B5EF4-FFF2-40B4-BE49-F238E27FC236}">
                <a16:creationId xmlns:a16="http://schemas.microsoft.com/office/drawing/2014/main" id="{3C57D4FA-1216-4944-BBF6-C83155F9ED20}"/>
              </a:ext>
            </a:extLst>
          </p:cNvPr>
          <p:cNvSpPr>
            <a:spLocks noGrp="1" noChangeAspect="1"/>
          </p:cNvSpPr>
          <p:nvPr>
            <p:ph type="pic" sz="quarter" idx="24" hasCustomPrompt="1"/>
          </p:nvPr>
        </p:nvSpPr>
        <p:spPr>
          <a:xfrm>
            <a:off x="2960688" y="0"/>
            <a:ext cx="9235440" cy="3292475"/>
          </a:xfrm>
          <a:prstGeom prst="rect">
            <a:avLst/>
          </a:prstGeom>
        </p:spPr>
        <p:txBody>
          <a:bodyPr/>
          <a:lstStyle>
            <a:lvl1pPr marL="0" indent="0">
              <a:buNone/>
              <a:defRPr/>
            </a:lvl1pPr>
          </a:lstStyle>
          <a:p>
            <a:r>
              <a:rPr lang="en-US"/>
              <a:t>Horizontal banner image</a:t>
            </a:r>
          </a:p>
        </p:txBody>
      </p:sp>
      <p:sp>
        <p:nvSpPr>
          <p:cNvPr id="17" name="Text Placeholder 44">
            <a:extLst>
              <a:ext uri="{FF2B5EF4-FFF2-40B4-BE49-F238E27FC236}">
                <a16:creationId xmlns:a16="http://schemas.microsoft.com/office/drawing/2014/main" id="{7EE6957E-64E7-4044-BFE8-2BF3980E5126}"/>
              </a:ext>
            </a:extLst>
          </p:cNvPr>
          <p:cNvSpPr>
            <a:spLocks noGrp="1"/>
          </p:cNvSpPr>
          <p:nvPr>
            <p:ph type="body" sz="quarter" idx="18"/>
          </p:nvPr>
        </p:nvSpPr>
        <p:spPr>
          <a:xfrm>
            <a:off x="310297" y="3596575"/>
            <a:ext cx="2286000" cy="2397826"/>
          </a:xfrm>
          <a:prstGeom prst="rect">
            <a:avLst/>
          </a:prstGeom>
        </p:spPr>
        <p:txBody>
          <a:bodyPr lIns="0" tIns="0" rIns="0" bIns="0" anchor="b" anchorCtr="0"/>
          <a:lstStyle>
            <a:lvl1pPr marL="0" indent="0">
              <a:lnSpc>
                <a:spcPct val="100000"/>
              </a:lnSpc>
              <a:buNone/>
              <a:defRPr sz="1000" b="1" i="0">
                <a:solidFill>
                  <a:schemeClr val="bg1">
                    <a:lumMod val="50000"/>
                  </a:schemeClr>
                </a:solidFill>
                <a:latin typeface="Segoe UI Semibold" panose="020B0502040204020203" pitchFamily="34" charset="0"/>
                <a:cs typeface="Segoe UI Semibold" panose="020B0502040204020203" pitchFamily="34" charset="0"/>
              </a:defRPr>
            </a:lvl1pPr>
          </a:lstStyle>
          <a:p>
            <a:pPr lvl="0"/>
            <a:endParaRPr lang="en-US"/>
          </a:p>
        </p:txBody>
      </p:sp>
      <p:sp>
        <p:nvSpPr>
          <p:cNvPr id="2" name="Title 1">
            <a:extLst>
              <a:ext uri="{FF2B5EF4-FFF2-40B4-BE49-F238E27FC236}">
                <a16:creationId xmlns:a16="http://schemas.microsoft.com/office/drawing/2014/main" id="{77F36533-EAEC-4457-812E-9B0DFB69E3E5}"/>
              </a:ext>
            </a:extLst>
          </p:cNvPr>
          <p:cNvSpPr>
            <a:spLocks noGrp="1"/>
          </p:cNvSpPr>
          <p:nvPr>
            <p:ph type="title"/>
          </p:nvPr>
        </p:nvSpPr>
        <p:spPr/>
        <p:txBody>
          <a:bodyPr/>
          <a:lstStyle/>
          <a:p>
            <a:r>
              <a:rPr lang="en-US"/>
              <a:t>Click to edit Master title style</a:t>
            </a:r>
          </a:p>
        </p:txBody>
      </p:sp>
      <p:sp>
        <p:nvSpPr>
          <p:cNvPr id="7" name="Content Placeholder 6">
            <a:extLst>
              <a:ext uri="{FF2B5EF4-FFF2-40B4-BE49-F238E27FC236}">
                <a16:creationId xmlns:a16="http://schemas.microsoft.com/office/drawing/2014/main" id="{8A01EA2B-E666-4C1F-AEFE-40E597F7E4C3}"/>
              </a:ext>
            </a:extLst>
          </p:cNvPr>
          <p:cNvSpPr>
            <a:spLocks noGrp="1"/>
          </p:cNvSpPr>
          <p:nvPr>
            <p:ph sz="quarter" idx="26"/>
          </p:nvPr>
        </p:nvSpPr>
        <p:spPr>
          <a:xfrm>
            <a:off x="4838700" y="1822450"/>
            <a:ext cx="1257300" cy="717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DF18E0BE-3FAD-45D7-A226-56600FC6B470}"/>
              </a:ext>
            </a:extLst>
          </p:cNvPr>
          <p:cNvSpPr>
            <a:spLocks noGrp="1"/>
          </p:cNvSpPr>
          <p:nvPr>
            <p:ph sz="quarter" idx="27"/>
          </p:nvPr>
        </p:nvSpPr>
        <p:spPr>
          <a:xfrm>
            <a:off x="6443663" y="1822450"/>
            <a:ext cx="828675" cy="6778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52776BC-193B-4C05-9B63-573B0E6E3732}"/>
              </a:ext>
            </a:extLst>
          </p:cNvPr>
          <p:cNvSpPr>
            <a:spLocks noGrp="1"/>
          </p:cNvSpPr>
          <p:nvPr>
            <p:ph sz="quarter" idx="28"/>
          </p:nvPr>
        </p:nvSpPr>
        <p:spPr>
          <a:xfrm>
            <a:off x="3754438" y="1822450"/>
            <a:ext cx="736600" cy="717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Rectangle 17">
            <a:extLst>
              <a:ext uri="{FF2B5EF4-FFF2-40B4-BE49-F238E27FC236}">
                <a16:creationId xmlns:a16="http://schemas.microsoft.com/office/drawing/2014/main" id="{6763B5AB-EFED-4B64-B584-FFACE637FC2A}"/>
              </a:ext>
              <a:ext uri="{C183D7F6-B498-43B3-948B-1728B52AA6E4}">
                <adec:decorative xmlns:adec="http://schemas.microsoft.com/office/drawing/2017/decorative" val="1"/>
              </a:ext>
            </a:extLst>
          </p:cNvPr>
          <p:cNvSpPr/>
          <p:nvPr userDrawn="1"/>
        </p:nvSpPr>
        <p:spPr>
          <a:xfrm>
            <a:off x="2870483" y="0"/>
            <a:ext cx="118872" cy="6858000"/>
          </a:xfrm>
          <a:prstGeom prst="rect">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5">
            <a:extLst>
              <a:ext uri="{FF2B5EF4-FFF2-40B4-BE49-F238E27FC236}">
                <a16:creationId xmlns:a16="http://schemas.microsoft.com/office/drawing/2014/main" id="{FF22FB8F-F2B2-4DE3-A348-E7B0F9BC8113}"/>
              </a:ext>
            </a:extLst>
          </p:cNvPr>
          <p:cNvSpPr>
            <a:spLocks noGrp="1"/>
          </p:cNvSpPr>
          <p:nvPr>
            <p:ph type="body" sz="quarter" idx="29"/>
          </p:nvPr>
        </p:nvSpPr>
        <p:spPr>
          <a:xfrm>
            <a:off x="8537575" y="1139825"/>
            <a:ext cx="2301875" cy="1171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27988788"/>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7_Horizontal">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8AB207AD-DEAE-154A-A901-6FD356CDE8A4}"/>
              </a:ext>
            </a:extLst>
          </p:cNvPr>
          <p:cNvSpPr/>
          <p:nvPr userDrawn="1"/>
        </p:nvSpPr>
        <p:spPr>
          <a:xfrm>
            <a:off x="2961411" y="3136605"/>
            <a:ext cx="9230589" cy="1570127"/>
          </a:xfrm>
          <a:prstGeom prst="rect">
            <a:avLst/>
          </a:prstGeom>
          <a:solidFill>
            <a:schemeClr val="bg1">
              <a:lumMod val="9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Graphic 18">
            <a:extLst>
              <a:ext uri="{FF2B5EF4-FFF2-40B4-BE49-F238E27FC236}">
                <a16:creationId xmlns:a16="http://schemas.microsoft.com/office/drawing/2014/main" id="{CC7BF76F-4846-4D42-BB24-41761B40107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56270" y="6299345"/>
            <a:ext cx="1554480" cy="333103"/>
          </a:xfrm>
          <a:prstGeom prst="rect">
            <a:avLst/>
          </a:prstGeom>
        </p:spPr>
      </p:pic>
      <p:sp>
        <p:nvSpPr>
          <p:cNvPr id="27" name="Text Placeholder 24">
            <a:extLst>
              <a:ext uri="{FF2B5EF4-FFF2-40B4-BE49-F238E27FC236}">
                <a16:creationId xmlns:a16="http://schemas.microsoft.com/office/drawing/2014/main" id="{CEABE899-10A3-484A-9A5F-6B1D4CB09EA4}"/>
              </a:ext>
            </a:extLst>
          </p:cNvPr>
          <p:cNvSpPr>
            <a:spLocks noGrp="1"/>
          </p:cNvSpPr>
          <p:nvPr>
            <p:ph type="body" sz="quarter" idx="10"/>
          </p:nvPr>
        </p:nvSpPr>
        <p:spPr>
          <a:xfrm>
            <a:off x="3268758" y="3460224"/>
            <a:ext cx="8643841" cy="830262"/>
          </a:xfrm>
          <a:prstGeom prst="rect">
            <a:avLst/>
          </a:prstGeom>
        </p:spPr>
        <p:txBody>
          <a:bodyPr lIns="0" tIns="0" rIns="0" bIns="0" anchor="b" anchorCtr="0"/>
          <a:lstStyle>
            <a:lvl1pPr marL="0" indent="0">
              <a:lnSpc>
                <a:spcPct val="100000"/>
              </a:lnSpc>
              <a:buNone/>
              <a:defRPr sz="1800" b="0" i="0">
                <a:latin typeface="Segoe UI" panose="020B0502040204020203" pitchFamily="34" charset="0"/>
                <a:cs typeface="Segoe UI" panose="020B0502040204020203" pitchFamily="34" charset="0"/>
              </a:defRPr>
            </a:lvl1pPr>
          </a:lstStyle>
          <a:p>
            <a:pPr lvl="0"/>
            <a:endParaRPr lang="en-US"/>
          </a:p>
        </p:txBody>
      </p:sp>
      <p:sp>
        <p:nvSpPr>
          <p:cNvPr id="28" name="Text Placeholder 28">
            <a:extLst>
              <a:ext uri="{FF2B5EF4-FFF2-40B4-BE49-F238E27FC236}">
                <a16:creationId xmlns:a16="http://schemas.microsoft.com/office/drawing/2014/main" id="{E03D0DEC-BC71-A445-A3E5-9B83B80381D9}"/>
              </a:ext>
            </a:extLst>
          </p:cNvPr>
          <p:cNvSpPr>
            <a:spLocks noGrp="1"/>
          </p:cNvSpPr>
          <p:nvPr>
            <p:ph type="body" sz="quarter" idx="12"/>
          </p:nvPr>
        </p:nvSpPr>
        <p:spPr>
          <a:xfrm>
            <a:off x="3268758" y="5162439"/>
            <a:ext cx="256032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37" name="Text Placeholder 24">
            <a:extLst>
              <a:ext uri="{FF2B5EF4-FFF2-40B4-BE49-F238E27FC236}">
                <a16:creationId xmlns:a16="http://schemas.microsoft.com/office/drawing/2014/main" id="{F5AC1971-A820-D44B-949E-127EE4381960}"/>
              </a:ext>
            </a:extLst>
          </p:cNvPr>
          <p:cNvSpPr>
            <a:spLocks noGrp="1"/>
          </p:cNvSpPr>
          <p:nvPr>
            <p:ph type="body" sz="quarter" idx="11"/>
          </p:nvPr>
        </p:nvSpPr>
        <p:spPr>
          <a:xfrm>
            <a:off x="3268757" y="4423180"/>
            <a:ext cx="8643841" cy="158979"/>
          </a:xfrm>
          <a:prstGeom prst="rect">
            <a:avLst/>
          </a:prstGeom>
        </p:spPr>
        <p:txBody>
          <a:bodyPr lIns="0" tIns="0" rIns="0" bIns="0"/>
          <a:lstStyle>
            <a:lvl1pPr marL="0" indent="0">
              <a:buNone/>
              <a:defRPr sz="1000" b="0" i="0">
                <a:solidFill>
                  <a:schemeClr val="bg1">
                    <a:lumMod val="50000"/>
                  </a:schemeClr>
                </a:solidFill>
                <a:latin typeface="Segoe UI Semilight" panose="020B0402040204020203" pitchFamily="34" charset="0"/>
                <a:cs typeface="Segoe UI Semilight" panose="020B0402040204020203" pitchFamily="34" charset="0"/>
              </a:defRPr>
            </a:lvl1pPr>
          </a:lstStyle>
          <a:p>
            <a:pPr lvl="0"/>
            <a:endParaRPr lang="en-US"/>
          </a:p>
        </p:txBody>
      </p:sp>
      <p:sp>
        <p:nvSpPr>
          <p:cNvPr id="43" name="Text Placeholder 28">
            <a:extLst>
              <a:ext uri="{FF2B5EF4-FFF2-40B4-BE49-F238E27FC236}">
                <a16:creationId xmlns:a16="http://schemas.microsoft.com/office/drawing/2014/main" id="{847B54F4-C98A-7F4F-8633-A67212D37E3D}"/>
              </a:ext>
            </a:extLst>
          </p:cNvPr>
          <p:cNvSpPr>
            <a:spLocks noGrp="1"/>
          </p:cNvSpPr>
          <p:nvPr>
            <p:ph type="body" sz="quarter" idx="21"/>
          </p:nvPr>
        </p:nvSpPr>
        <p:spPr>
          <a:xfrm>
            <a:off x="6275827" y="5162439"/>
            <a:ext cx="256032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45" name="Text Placeholder 28">
            <a:extLst>
              <a:ext uri="{FF2B5EF4-FFF2-40B4-BE49-F238E27FC236}">
                <a16:creationId xmlns:a16="http://schemas.microsoft.com/office/drawing/2014/main" id="{817B977B-57E9-154C-AA12-E0B3A70688DF}"/>
              </a:ext>
            </a:extLst>
          </p:cNvPr>
          <p:cNvSpPr>
            <a:spLocks noGrp="1"/>
          </p:cNvSpPr>
          <p:nvPr>
            <p:ph type="body" sz="quarter" idx="22"/>
          </p:nvPr>
        </p:nvSpPr>
        <p:spPr>
          <a:xfrm>
            <a:off x="9282896" y="5162439"/>
            <a:ext cx="256032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5" name="Picture Placeholder 4">
            <a:extLst>
              <a:ext uri="{FF2B5EF4-FFF2-40B4-BE49-F238E27FC236}">
                <a16:creationId xmlns:a16="http://schemas.microsoft.com/office/drawing/2014/main" id="{3D70BBFF-3B0B-644F-878A-E178AF5B45E4}"/>
              </a:ext>
            </a:extLst>
          </p:cNvPr>
          <p:cNvSpPr>
            <a:spLocks noGrp="1" noChangeAspect="1"/>
          </p:cNvSpPr>
          <p:nvPr>
            <p:ph type="pic" sz="quarter" idx="23" hasCustomPrompt="1"/>
          </p:nvPr>
        </p:nvSpPr>
        <p:spPr>
          <a:xfrm>
            <a:off x="401737" y="436245"/>
            <a:ext cx="2103120" cy="2103120"/>
          </a:xfrm>
          <a:prstGeom prst="rect">
            <a:avLst/>
          </a:prstGeom>
        </p:spPr>
        <p:txBody>
          <a:bodyPr/>
          <a:lstStyle>
            <a:lvl1pPr marL="0" indent="0">
              <a:buNone/>
              <a:defRPr/>
            </a:lvl1pPr>
          </a:lstStyle>
          <a:p>
            <a:r>
              <a:rPr lang="en-US"/>
              <a:t>Logo</a:t>
            </a:r>
          </a:p>
        </p:txBody>
      </p:sp>
      <p:sp>
        <p:nvSpPr>
          <p:cNvPr id="24" name="Picture Placeholder 6">
            <a:extLst>
              <a:ext uri="{FF2B5EF4-FFF2-40B4-BE49-F238E27FC236}">
                <a16:creationId xmlns:a16="http://schemas.microsoft.com/office/drawing/2014/main" id="{3C57D4FA-1216-4944-BBF6-C83155F9ED20}"/>
              </a:ext>
            </a:extLst>
          </p:cNvPr>
          <p:cNvSpPr>
            <a:spLocks noGrp="1" noChangeAspect="1"/>
          </p:cNvSpPr>
          <p:nvPr>
            <p:ph type="pic" sz="quarter" idx="24" hasCustomPrompt="1"/>
          </p:nvPr>
        </p:nvSpPr>
        <p:spPr>
          <a:xfrm>
            <a:off x="2960688" y="0"/>
            <a:ext cx="9235440" cy="3292475"/>
          </a:xfrm>
          <a:prstGeom prst="rect">
            <a:avLst/>
          </a:prstGeom>
        </p:spPr>
        <p:txBody>
          <a:bodyPr/>
          <a:lstStyle>
            <a:lvl1pPr marL="0" indent="0">
              <a:buNone/>
              <a:defRPr/>
            </a:lvl1pPr>
          </a:lstStyle>
          <a:p>
            <a:r>
              <a:rPr lang="en-US"/>
              <a:t>Horizontal banner image</a:t>
            </a:r>
          </a:p>
        </p:txBody>
      </p:sp>
      <p:sp>
        <p:nvSpPr>
          <p:cNvPr id="17" name="Text Placeholder 44">
            <a:extLst>
              <a:ext uri="{FF2B5EF4-FFF2-40B4-BE49-F238E27FC236}">
                <a16:creationId xmlns:a16="http://schemas.microsoft.com/office/drawing/2014/main" id="{7EE6957E-64E7-4044-BFE8-2BF3980E5126}"/>
              </a:ext>
            </a:extLst>
          </p:cNvPr>
          <p:cNvSpPr>
            <a:spLocks noGrp="1"/>
          </p:cNvSpPr>
          <p:nvPr>
            <p:ph type="body" sz="quarter" idx="18"/>
          </p:nvPr>
        </p:nvSpPr>
        <p:spPr>
          <a:xfrm>
            <a:off x="310297" y="3596575"/>
            <a:ext cx="2286000" cy="2397826"/>
          </a:xfrm>
          <a:prstGeom prst="rect">
            <a:avLst/>
          </a:prstGeom>
        </p:spPr>
        <p:txBody>
          <a:bodyPr lIns="0" tIns="0" rIns="0" bIns="0" anchor="b" anchorCtr="0"/>
          <a:lstStyle>
            <a:lvl1pPr marL="0" indent="0">
              <a:lnSpc>
                <a:spcPct val="100000"/>
              </a:lnSpc>
              <a:buNone/>
              <a:defRPr sz="1000" b="1" i="0">
                <a:solidFill>
                  <a:schemeClr val="bg1">
                    <a:lumMod val="50000"/>
                  </a:schemeClr>
                </a:solidFill>
                <a:latin typeface="Segoe UI Semibold" panose="020B0502040204020203" pitchFamily="34" charset="0"/>
                <a:cs typeface="Segoe UI Semibold" panose="020B0502040204020203" pitchFamily="34" charset="0"/>
              </a:defRPr>
            </a:lvl1pPr>
          </a:lstStyle>
          <a:p>
            <a:pPr lvl="0"/>
            <a:endParaRPr lang="en-US"/>
          </a:p>
        </p:txBody>
      </p:sp>
      <p:sp>
        <p:nvSpPr>
          <p:cNvPr id="2" name="Title 1">
            <a:extLst>
              <a:ext uri="{FF2B5EF4-FFF2-40B4-BE49-F238E27FC236}">
                <a16:creationId xmlns:a16="http://schemas.microsoft.com/office/drawing/2014/main" id="{77F36533-EAEC-4457-812E-9B0DFB69E3E5}"/>
              </a:ext>
            </a:extLst>
          </p:cNvPr>
          <p:cNvSpPr>
            <a:spLocks noGrp="1"/>
          </p:cNvSpPr>
          <p:nvPr>
            <p:ph type="title"/>
          </p:nvPr>
        </p:nvSpPr>
        <p:spPr/>
        <p:txBody>
          <a:bodyPr/>
          <a:lstStyle/>
          <a:p>
            <a:r>
              <a:rPr lang="en-US"/>
              <a:t>Click to edit Master title style</a:t>
            </a:r>
          </a:p>
        </p:txBody>
      </p:sp>
      <p:sp>
        <p:nvSpPr>
          <p:cNvPr id="7" name="Content Placeholder 6">
            <a:extLst>
              <a:ext uri="{FF2B5EF4-FFF2-40B4-BE49-F238E27FC236}">
                <a16:creationId xmlns:a16="http://schemas.microsoft.com/office/drawing/2014/main" id="{8A01EA2B-E666-4C1F-AEFE-40E597F7E4C3}"/>
              </a:ext>
            </a:extLst>
          </p:cNvPr>
          <p:cNvSpPr>
            <a:spLocks noGrp="1"/>
          </p:cNvSpPr>
          <p:nvPr>
            <p:ph sz="quarter" idx="26"/>
          </p:nvPr>
        </p:nvSpPr>
        <p:spPr>
          <a:xfrm>
            <a:off x="4838700" y="1822450"/>
            <a:ext cx="1257300" cy="717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DF18E0BE-3FAD-45D7-A226-56600FC6B470}"/>
              </a:ext>
            </a:extLst>
          </p:cNvPr>
          <p:cNvSpPr>
            <a:spLocks noGrp="1"/>
          </p:cNvSpPr>
          <p:nvPr>
            <p:ph sz="quarter" idx="27"/>
          </p:nvPr>
        </p:nvSpPr>
        <p:spPr>
          <a:xfrm>
            <a:off x="6443663" y="1822450"/>
            <a:ext cx="828675" cy="6778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BB6167A-CE98-4BC4-999B-4D82A8888B4B}"/>
              </a:ext>
            </a:extLst>
          </p:cNvPr>
          <p:cNvSpPr>
            <a:spLocks noGrp="1"/>
          </p:cNvSpPr>
          <p:nvPr>
            <p:ph sz="quarter" idx="28"/>
          </p:nvPr>
        </p:nvSpPr>
        <p:spPr>
          <a:xfrm>
            <a:off x="3497263" y="1822450"/>
            <a:ext cx="1257300" cy="11461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Rectangle 17">
            <a:extLst>
              <a:ext uri="{FF2B5EF4-FFF2-40B4-BE49-F238E27FC236}">
                <a16:creationId xmlns:a16="http://schemas.microsoft.com/office/drawing/2014/main" id="{4672E1CB-87B4-4710-A76A-AAA3B31162CE}"/>
              </a:ext>
              <a:ext uri="{C183D7F6-B498-43B3-948B-1728B52AA6E4}">
                <adec:decorative xmlns:adec="http://schemas.microsoft.com/office/drawing/2017/decorative" val="1"/>
              </a:ext>
            </a:extLst>
          </p:cNvPr>
          <p:cNvSpPr/>
          <p:nvPr userDrawn="1"/>
        </p:nvSpPr>
        <p:spPr>
          <a:xfrm>
            <a:off x="2870483" y="0"/>
            <a:ext cx="118872" cy="6858000"/>
          </a:xfrm>
          <a:prstGeom prst="rect">
            <a:avLst/>
          </a:prstGeom>
          <a:solidFill>
            <a:srgbClr val="E61D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a:extLst>
              <a:ext uri="{FF2B5EF4-FFF2-40B4-BE49-F238E27FC236}">
                <a16:creationId xmlns:a16="http://schemas.microsoft.com/office/drawing/2014/main" id="{C3D78E7B-6D68-450F-8CCE-8FF916FCD1B5}"/>
              </a:ext>
              <a:ext uri="{C183D7F6-B498-43B3-948B-1728B52AA6E4}">
                <adec:decorative xmlns:adec="http://schemas.microsoft.com/office/drawing/2017/decorative" val="1"/>
              </a:ext>
            </a:extLst>
          </p:cNvPr>
          <p:cNvCxnSpPr>
            <a:cxnSpLocks/>
          </p:cNvCxnSpPr>
          <p:nvPr userDrawn="1"/>
        </p:nvCxnSpPr>
        <p:spPr>
          <a:xfrm>
            <a:off x="9854813" y="3142279"/>
            <a:ext cx="2321864" cy="0"/>
          </a:xfrm>
          <a:prstGeom prst="line">
            <a:avLst/>
          </a:prstGeom>
          <a:ln w="19050">
            <a:solidFill>
              <a:schemeClr val="tx1">
                <a:lumMod val="50000"/>
                <a:lumOff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 name="Text Placeholder 5">
            <a:extLst>
              <a:ext uri="{FF2B5EF4-FFF2-40B4-BE49-F238E27FC236}">
                <a16:creationId xmlns:a16="http://schemas.microsoft.com/office/drawing/2014/main" id="{C435A9B1-6157-4A22-A4FE-BB6C0324A3B4}"/>
              </a:ext>
            </a:extLst>
          </p:cNvPr>
          <p:cNvSpPr>
            <a:spLocks noGrp="1"/>
          </p:cNvSpPr>
          <p:nvPr>
            <p:ph type="body" sz="quarter" idx="29"/>
          </p:nvPr>
        </p:nvSpPr>
        <p:spPr>
          <a:xfrm>
            <a:off x="8434388" y="944563"/>
            <a:ext cx="2774950" cy="14493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21453740"/>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6_Horizontal">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8AB207AD-DEAE-154A-A901-6FD356CDE8A4}"/>
              </a:ext>
            </a:extLst>
          </p:cNvPr>
          <p:cNvSpPr/>
          <p:nvPr userDrawn="1"/>
        </p:nvSpPr>
        <p:spPr>
          <a:xfrm>
            <a:off x="2961411" y="3136605"/>
            <a:ext cx="9230589" cy="1570127"/>
          </a:xfrm>
          <a:prstGeom prst="rect">
            <a:avLst/>
          </a:prstGeom>
          <a:solidFill>
            <a:schemeClr val="bg1">
              <a:lumMod val="9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Graphic 18">
            <a:extLst>
              <a:ext uri="{FF2B5EF4-FFF2-40B4-BE49-F238E27FC236}">
                <a16:creationId xmlns:a16="http://schemas.microsoft.com/office/drawing/2014/main" id="{CC7BF76F-4846-4D42-BB24-41761B40107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56270" y="6299345"/>
            <a:ext cx="1554480" cy="333103"/>
          </a:xfrm>
          <a:prstGeom prst="rect">
            <a:avLst/>
          </a:prstGeom>
        </p:spPr>
      </p:pic>
      <p:sp>
        <p:nvSpPr>
          <p:cNvPr id="27" name="Text Placeholder 24">
            <a:extLst>
              <a:ext uri="{FF2B5EF4-FFF2-40B4-BE49-F238E27FC236}">
                <a16:creationId xmlns:a16="http://schemas.microsoft.com/office/drawing/2014/main" id="{CEABE899-10A3-484A-9A5F-6B1D4CB09EA4}"/>
              </a:ext>
            </a:extLst>
          </p:cNvPr>
          <p:cNvSpPr>
            <a:spLocks noGrp="1"/>
          </p:cNvSpPr>
          <p:nvPr>
            <p:ph type="body" sz="quarter" idx="10"/>
          </p:nvPr>
        </p:nvSpPr>
        <p:spPr>
          <a:xfrm>
            <a:off x="3268758" y="3460224"/>
            <a:ext cx="8643841" cy="830262"/>
          </a:xfrm>
          <a:prstGeom prst="rect">
            <a:avLst/>
          </a:prstGeom>
        </p:spPr>
        <p:txBody>
          <a:bodyPr lIns="0" tIns="0" rIns="0" bIns="0" anchor="b" anchorCtr="0"/>
          <a:lstStyle>
            <a:lvl1pPr marL="0" indent="0">
              <a:lnSpc>
                <a:spcPct val="100000"/>
              </a:lnSpc>
              <a:buNone/>
              <a:defRPr sz="1800" b="0" i="0">
                <a:latin typeface="Segoe UI" panose="020B0502040204020203" pitchFamily="34" charset="0"/>
                <a:cs typeface="Segoe UI" panose="020B0502040204020203" pitchFamily="34" charset="0"/>
              </a:defRPr>
            </a:lvl1pPr>
          </a:lstStyle>
          <a:p>
            <a:pPr lvl="0"/>
            <a:endParaRPr lang="en-US"/>
          </a:p>
        </p:txBody>
      </p:sp>
      <p:sp>
        <p:nvSpPr>
          <p:cNvPr id="28" name="Text Placeholder 28">
            <a:extLst>
              <a:ext uri="{FF2B5EF4-FFF2-40B4-BE49-F238E27FC236}">
                <a16:creationId xmlns:a16="http://schemas.microsoft.com/office/drawing/2014/main" id="{E03D0DEC-BC71-A445-A3E5-9B83B80381D9}"/>
              </a:ext>
            </a:extLst>
          </p:cNvPr>
          <p:cNvSpPr>
            <a:spLocks noGrp="1"/>
          </p:cNvSpPr>
          <p:nvPr>
            <p:ph type="body" sz="quarter" idx="12"/>
          </p:nvPr>
        </p:nvSpPr>
        <p:spPr>
          <a:xfrm>
            <a:off x="3268758" y="5162439"/>
            <a:ext cx="256032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37" name="Text Placeholder 24">
            <a:extLst>
              <a:ext uri="{FF2B5EF4-FFF2-40B4-BE49-F238E27FC236}">
                <a16:creationId xmlns:a16="http://schemas.microsoft.com/office/drawing/2014/main" id="{F5AC1971-A820-D44B-949E-127EE4381960}"/>
              </a:ext>
            </a:extLst>
          </p:cNvPr>
          <p:cNvSpPr>
            <a:spLocks noGrp="1"/>
          </p:cNvSpPr>
          <p:nvPr>
            <p:ph type="body" sz="quarter" idx="11"/>
          </p:nvPr>
        </p:nvSpPr>
        <p:spPr>
          <a:xfrm>
            <a:off x="3268757" y="4423180"/>
            <a:ext cx="8643841" cy="158979"/>
          </a:xfrm>
          <a:prstGeom prst="rect">
            <a:avLst/>
          </a:prstGeom>
        </p:spPr>
        <p:txBody>
          <a:bodyPr lIns="0" tIns="0" rIns="0" bIns="0"/>
          <a:lstStyle>
            <a:lvl1pPr marL="0" indent="0">
              <a:buNone/>
              <a:defRPr sz="1000" b="0" i="0">
                <a:solidFill>
                  <a:schemeClr val="bg1">
                    <a:lumMod val="50000"/>
                  </a:schemeClr>
                </a:solidFill>
                <a:latin typeface="Segoe UI Semilight" panose="020B0402040204020203" pitchFamily="34" charset="0"/>
                <a:cs typeface="Segoe UI Semilight" panose="020B0402040204020203" pitchFamily="34" charset="0"/>
              </a:defRPr>
            </a:lvl1pPr>
          </a:lstStyle>
          <a:p>
            <a:pPr lvl="0"/>
            <a:endParaRPr lang="en-US"/>
          </a:p>
        </p:txBody>
      </p:sp>
      <p:sp>
        <p:nvSpPr>
          <p:cNvPr id="43" name="Text Placeholder 28">
            <a:extLst>
              <a:ext uri="{FF2B5EF4-FFF2-40B4-BE49-F238E27FC236}">
                <a16:creationId xmlns:a16="http://schemas.microsoft.com/office/drawing/2014/main" id="{847B54F4-C98A-7F4F-8633-A67212D37E3D}"/>
              </a:ext>
            </a:extLst>
          </p:cNvPr>
          <p:cNvSpPr>
            <a:spLocks noGrp="1"/>
          </p:cNvSpPr>
          <p:nvPr>
            <p:ph type="body" sz="quarter" idx="21"/>
          </p:nvPr>
        </p:nvSpPr>
        <p:spPr>
          <a:xfrm>
            <a:off x="6275827" y="5162439"/>
            <a:ext cx="256032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45" name="Text Placeholder 28">
            <a:extLst>
              <a:ext uri="{FF2B5EF4-FFF2-40B4-BE49-F238E27FC236}">
                <a16:creationId xmlns:a16="http://schemas.microsoft.com/office/drawing/2014/main" id="{817B977B-57E9-154C-AA12-E0B3A70688DF}"/>
              </a:ext>
            </a:extLst>
          </p:cNvPr>
          <p:cNvSpPr>
            <a:spLocks noGrp="1"/>
          </p:cNvSpPr>
          <p:nvPr>
            <p:ph type="body" sz="quarter" idx="22"/>
          </p:nvPr>
        </p:nvSpPr>
        <p:spPr>
          <a:xfrm>
            <a:off x="9282896" y="5162439"/>
            <a:ext cx="256032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5" name="Picture Placeholder 4">
            <a:extLst>
              <a:ext uri="{FF2B5EF4-FFF2-40B4-BE49-F238E27FC236}">
                <a16:creationId xmlns:a16="http://schemas.microsoft.com/office/drawing/2014/main" id="{3D70BBFF-3B0B-644F-878A-E178AF5B45E4}"/>
              </a:ext>
            </a:extLst>
          </p:cNvPr>
          <p:cNvSpPr>
            <a:spLocks noGrp="1" noChangeAspect="1"/>
          </p:cNvSpPr>
          <p:nvPr>
            <p:ph type="pic" sz="quarter" idx="23" hasCustomPrompt="1"/>
          </p:nvPr>
        </p:nvSpPr>
        <p:spPr>
          <a:xfrm>
            <a:off x="401737" y="436245"/>
            <a:ext cx="2103120" cy="2103120"/>
          </a:xfrm>
          <a:prstGeom prst="rect">
            <a:avLst/>
          </a:prstGeom>
        </p:spPr>
        <p:txBody>
          <a:bodyPr/>
          <a:lstStyle>
            <a:lvl1pPr marL="0" indent="0">
              <a:buNone/>
              <a:defRPr/>
            </a:lvl1pPr>
          </a:lstStyle>
          <a:p>
            <a:r>
              <a:rPr lang="en-US"/>
              <a:t>Logo</a:t>
            </a:r>
          </a:p>
        </p:txBody>
      </p:sp>
      <p:sp>
        <p:nvSpPr>
          <p:cNvPr id="24" name="Picture Placeholder 6">
            <a:extLst>
              <a:ext uri="{FF2B5EF4-FFF2-40B4-BE49-F238E27FC236}">
                <a16:creationId xmlns:a16="http://schemas.microsoft.com/office/drawing/2014/main" id="{3C57D4FA-1216-4944-BBF6-C83155F9ED20}"/>
              </a:ext>
            </a:extLst>
          </p:cNvPr>
          <p:cNvSpPr>
            <a:spLocks noGrp="1" noChangeAspect="1"/>
          </p:cNvSpPr>
          <p:nvPr>
            <p:ph type="pic" sz="quarter" idx="24" hasCustomPrompt="1"/>
          </p:nvPr>
        </p:nvSpPr>
        <p:spPr>
          <a:xfrm>
            <a:off x="2960688" y="0"/>
            <a:ext cx="9235440" cy="3292475"/>
          </a:xfrm>
          <a:prstGeom prst="rect">
            <a:avLst/>
          </a:prstGeom>
        </p:spPr>
        <p:txBody>
          <a:bodyPr/>
          <a:lstStyle>
            <a:lvl1pPr marL="0" indent="0">
              <a:buNone/>
              <a:defRPr/>
            </a:lvl1pPr>
          </a:lstStyle>
          <a:p>
            <a:r>
              <a:rPr lang="en-US"/>
              <a:t>Horizontal banner image</a:t>
            </a:r>
          </a:p>
        </p:txBody>
      </p:sp>
      <p:sp>
        <p:nvSpPr>
          <p:cNvPr id="17" name="Text Placeholder 44">
            <a:extLst>
              <a:ext uri="{FF2B5EF4-FFF2-40B4-BE49-F238E27FC236}">
                <a16:creationId xmlns:a16="http://schemas.microsoft.com/office/drawing/2014/main" id="{7EE6957E-64E7-4044-BFE8-2BF3980E5126}"/>
              </a:ext>
            </a:extLst>
          </p:cNvPr>
          <p:cNvSpPr>
            <a:spLocks noGrp="1"/>
          </p:cNvSpPr>
          <p:nvPr>
            <p:ph type="body" sz="quarter" idx="18"/>
          </p:nvPr>
        </p:nvSpPr>
        <p:spPr>
          <a:xfrm>
            <a:off x="310297" y="3596575"/>
            <a:ext cx="2286000" cy="2397826"/>
          </a:xfrm>
          <a:prstGeom prst="rect">
            <a:avLst/>
          </a:prstGeom>
        </p:spPr>
        <p:txBody>
          <a:bodyPr lIns="0" tIns="0" rIns="0" bIns="0" anchor="b" anchorCtr="0"/>
          <a:lstStyle>
            <a:lvl1pPr marL="0" indent="0">
              <a:lnSpc>
                <a:spcPct val="100000"/>
              </a:lnSpc>
              <a:buNone/>
              <a:defRPr sz="1000" b="1" i="0">
                <a:solidFill>
                  <a:schemeClr val="bg1">
                    <a:lumMod val="50000"/>
                  </a:schemeClr>
                </a:solidFill>
                <a:latin typeface="Segoe UI Semibold" panose="020B0502040204020203" pitchFamily="34" charset="0"/>
                <a:cs typeface="Segoe UI Semibold" panose="020B0502040204020203" pitchFamily="34" charset="0"/>
              </a:defRPr>
            </a:lvl1pPr>
          </a:lstStyle>
          <a:p>
            <a:pPr lvl="0"/>
            <a:endParaRPr lang="en-US"/>
          </a:p>
        </p:txBody>
      </p:sp>
      <p:sp>
        <p:nvSpPr>
          <p:cNvPr id="2" name="Title 1">
            <a:extLst>
              <a:ext uri="{FF2B5EF4-FFF2-40B4-BE49-F238E27FC236}">
                <a16:creationId xmlns:a16="http://schemas.microsoft.com/office/drawing/2014/main" id="{77F36533-EAEC-4457-812E-9B0DFB69E3E5}"/>
              </a:ext>
            </a:extLst>
          </p:cNvPr>
          <p:cNvSpPr>
            <a:spLocks noGrp="1"/>
          </p:cNvSpPr>
          <p:nvPr>
            <p:ph type="title"/>
          </p:nvPr>
        </p:nvSpPr>
        <p:spPr/>
        <p:txBody>
          <a:bodyPr/>
          <a:lstStyle/>
          <a:p>
            <a:r>
              <a:rPr lang="en-US"/>
              <a:t>Click to edit Master title style</a:t>
            </a:r>
          </a:p>
        </p:txBody>
      </p:sp>
      <p:sp>
        <p:nvSpPr>
          <p:cNvPr id="7" name="Content Placeholder 6">
            <a:extLst>
              <a:ext uri="{FF2B5EF4-FFF2-40B4-BE49-F238E27FC236}">
                <a16:creationId xmlns:a16="http://schemas.microsoft.com/office/drawing/2014/main" id="{8A01EA2B-E666-4C1F-AEFE-40E597F7E4C3}"/>
              </a:ext>
            </a:extLst>
          </p:cNvPr>
          <p:cNvSpPr>
            <a:spLocks noGrp="1"/>
          </p:cNvSpPr>
          <p:nvPr>
            <p:ph sz="quarter" idx="26"/>
          </p:nvPr>
        </p:nvSpPr>
        <p:spPr>
          <a:xfrm>
            <a:off x="4838700" y="1822450"/>
            <a:ext cx="1257300" cy="717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DF18E0BE-3FAD-45D7-A226-56600FC6B470}"/>
              </a:ext>
            </a:extLst>
          </p:cNvPr>
          <p:cNvSpPr>
            <a:spLocks noGrp="1"/>
          </p:cNvSpPr>
          <p:nvPr>
            <p:ph sz="quarter" idx="27"/>
          </p:nvPr>
        </p:nvSpPr>
        <p:spPr>
          <a:xfrm>
            <a:off x="6443663" y="1822450"/>
            <a:ext cx="828675" cy="6778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2522C81-0537-4473-AFEE-DBFD0810AD11}"/>
              </a:ext>
            </a:extLst>
          </p:cNvPr>
          <p:cNvSpPr>
            <a:spLocks noGrp="1"/>
          </p:cNvSpPr>
          <p:nvPr>
            <p:ph sz="quarter" idx="28"/>
          </p:nvPr>
        </p:nvSpPr>
        <p:spPr>
          <a:xfrm>
            <a:off x="1117600" y="1822450"/>
            <a:ext cx="2286000" cy="12731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7">
            <a:extLst>
              <a:ext uri="{FF2B5EF4-FFF2-40B4-BE49-F238E27FC236}">
                <a16:creationId xmlns:a16="http://schemas.microsoft.com/office/drawing/2014/main" id="{C0E13D40-988D-4A6B-8E94-7454854B67D2}"/>
              </a:ext>
            </a:extLst>
          </p:cNvPr>
          <p:cNvSpPr>
            <a:spLocks noGrp="1"/>
          </p:cNvSpPr>
          <p:nvPr>
            <p:ph sz="quarter" idx="29"/>
          </p:nvPr>
        </p:nvSpPr>
        <p:spPr>
          <a:xfrm>
            <a:off x="7620000" y="1871663"/>
            <a:ext cx="1611313" cy="1096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Rectangle 20">
            <a:extLst>
              <a:ext uri="{FF2B5EF4-FFF2-40B4-BE49-F238E27FC236}">
                <a16:creationId xmlns:a16="http://schemas.microsoft.com/office/drawing/2014/main" id="{25EBC1FE-DD41-498F-833A-E0E20CE7B4BD}"/>
              </a:ext>
              <a:ext uri="{C183D7F6-B498-43B3-948B-1728B52AA6E4}">
                <adec:decorative xmlns:adec="http://schemas.microsoft.com/office/drawing/2017/decorative" val="1"/>
              </a:ext>
            </a:extLst>
          </p:cNvPr>
          <p:cNvSpPr/>
          <p:nvPr userDrawn="1"/>
        </p:nvSpPr>
        <p:spPr>
          <a:xfrm>
            <a:off x="2870483" y="0"/>
            <a:ext cx="118872" cy="6858000"/>
          </a:xfrm>
          <a:prstGeom prst="rect">
            <a:avLst/>
          </a:prstGeom>
          <a:solidFill>
            <a:srgbClr val="1D49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5">
            <a:extLst>
              <a:ext uri="{FF2B5EF4-FFF2-40B4-BE49-F238E27FC236}">
                <a16:creationId xmlns:a16="http://schemas.microsoft.com/office/drawing/2014/main" id="{EF1F6E34-2B33-4E3D-BB93-090E00D0E3F5}"/>
              </a:ext>
            </a:extLst>
          </p:cNvPr>
          <p:cNvSpPr>
            <a:spLocks noGrp="1"/>
          </p:cNvSpPr>
          <p:nvPr>
            <p:ph type="body" sz="quarter" idx="30"/>
          </p:nvPr>
        </p:nvSpPr>
        <p:spPr>
          <a:xfrm>
            <a:off x="9637713" y="822325"/>
            <a:ext cx="2286000" cy="15700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12008294"/>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5_Horizontal">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8AB207AD-DEAE-154A-A901-6FD356CDE8A4}"/>
              </a:ext>
            </a:extLst>
          </p:cNvPr>
          <p:cNvSpPr/>
          <p:nvPr userDrawn="1"/>
        </p:nvSpPr>
        <p:spPr>
          <a:xfrm>
            <a:off x="2961411" y="3136605"/>
            <a:ext cx="9230589" cy="1570127"/>
          </a:xfrm>
          <a:prstGeom prst="rect">
            <a:avLst/>
          </a:prstGeom>
          <a:solidFill>
            <a:schemeClr val="bg1">
              <a:lumMod val="9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Graphic 18">
            <a:extLst>
              <a:ext uri="{FF2B5EF4-FFF2-40B4-BE49-F238E27FC236}">
                <a16:creationId xmlns:a16="http://schemas.microsoft.com/office/drawing/2014/main" id="{CC7BF76F-4846-4D42-BB24-41761B40107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56270" y="6299345"/>
            <a:ext cx="1554480" cy="333103"/>
          </a:xfrm>
          <a:prstGeom prst="rect">
            <a:avLst/>
          </a:prstGeom>
        </p:spPr>
      </p:pic>
      <p:sp>
        <p:nvSpPr>
          <p:cNvPr id="27" name="Text Placeholder 24">
            <a:extLst>
              <a:ext uri="{FF2B5EF4-FFF2-40B4-BE49-F238E27FC236}">
                <a16:creationId xmlns:a16="http://schemas.microsoft.com/office/drawing/2014/main" id="{CEABE899-10A3-484A-9A5F-6B1D4CB09EA4}"/>
              </a:ext>
            </a:extLst>
          </p:cNvPr>
          <p:cNvSpPr>
            <a:spLocks noGrp="1"/>
          </p:cNvSpPr>
          <p:nvPr>
            <p:ph type="body" sz="quarter" idx="10"/>
          </p:nvPr>
        </p:nvSpPr>
        <p:spPr>
          <a:xfrm>
            <a:off x="3268758" y="3460224"/>
            <a:ext cx="8643841" cy="830262"/>
          </a:xfrm>
          <a:prstGeom prst="rect">
            <a:avLst/>
          </a:prstGeom>
        </p:spPr>
        <p:txBody>
          <a:bodyPr lIns="0" tIns="0" rIns="0" bIns="0" anchor="b" anchorCtr="0"/>
          <a:lstStyle>
            <a:lvl1pPr marL="0" indent="0">
              <a:lnSpc>
                <a:spcPct val="100000"/>
              </a:lnSpc>
              <a:buNone/>
              <a:defRPr sz="1800" b="0" i="0">
                <a:latin typeface="Segoe UI" panose="020B0502040204020203" pitchFamily="34" charset="0"/>
                <a:cs typeface="Segoe UI" panose="020B0502040204020203" pitchFamily="34" charset="0"/>
              </a:defRPr>
            </a:lvl1pPr>
          </a:lstStyle>
          <a:p>
            <a:pPr lvl="0"/>
            <a:endParaRPr lang="en-US"/>
          </a:p>
        </p:txBody>
      </p:sp>
      <p:sp>
        <p:nvSpPr>
          <p:cNvPr id="28" name="Text Placeholder 28">
            <a:extLst>
              <a:ext uri="{FF2B5EF4-FFF2-40B4-BE49-F238E27FC236}">
                <a16:creationId xmlns:a16="http://schemas.microsoft.com/office/drawing/2014/main" id="{E03D0DEC-BC71-A445-A3E5-9B83B80381D9}"/>
              </a:ext>
            </a:extLst>
          </p:cNvPr>
          <p:cNvSpPr>
            <a:spLocks noGrp="1"/>
          </p:cNvSpPr>
          <p:nvPr>
            <p:ph type="body" sz="quarter" idx="12"/>
          </p:nvPr>
        </p:nvSpPr>
        <p:spPr>
          <a:xfrm>
            <a:off x="3268758" y="5162439"/>
            <a:ext cx="256032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37" name="Text Placeholder 24">
            <a:extLst>
              <a:ext uri="{FF2B5EF4-FFF2-40B4-BE49-F238E27FC236}">
                <a16:creationId xmlns:a16="http://schemas.microsoft.com/office/drawing/2014/main" id="{F5AC1971-A820-D44B-949E-127EE4381960}"/>
              </a:ext>
            </a:extLst>
          </p:cNvPr>
          <p:cNvSpPr>
            <a:spLocks noGrp="1"/>
          </p:cNvSpPr>
          <p:nvPr>
            <p:ph type="body" sz="quarter" idx="11"/>
          </p:nvPr>
        </p:nvSpPr>
        <p:spPr>
          <a:xfrm>
            <a:off x="3268757" y="4423180"/>
            <a:ext cx="8643841" cy="158979"/>
          </a:xfrm>
          <a:prstGeom prst="rect">
            <a:avLst/>
          </a:prstGeom>
        </p:spPr>
        <p:txBody>
          <a:bodyPr lIns="0" tIns="0" rIns="0" bIns="0"/>
          <a:lstStyle>
            <a:lvl1pPr marL="0" indent="0">
              <a:buNone/>
              <a:defRPr sz="1000" b="0" i="0">
                <a:solidFill>
                  <a:schemeClr val="bg1">
                    <a:lumMod val="50000"/>
                  </a:schemeClr>
                </a:solidFill>
                <a:latin typeface="Segoe UI Semilight" panose="020B0402040204020203" pitchFamily="34" charset="0"/>
                <a:cs typeface="Segoe UI Semilight" panose="020B0402040204020203" pitchFamily="34" charset="0"/>
              </a:defRPr>
            </a:lvl1pPr>
          </a:lstStyle>
          <a:p>
            <a:pPr lvl="0"/>
            <a:endParaRPr lang="en-US"/>
          </a:p>
        </p:txBody>
      </p:sp>
      <p:sp>
        <p:nvSpPr>
          <p:cNvPr id="43" name="Text Placeholder 28">
            <a:extLst>
              <a:ext uri="{FF2B5EF4-FFF2-40B4-BE49-F238E27FC236}">
                <a16:creationId xmlns:a16="http://schemas.microsoft.com/office/drawing/2014/main" id="{847B54F4-C98A-7F4F-8633-A67212D37E3D}"/>
              </a:ext>
            </a:extLst>
          </p:cNvPr>
          <p:cNvSpPr>
            <a:spLocks noGrp="1"/>
          </p:cNvSpPr>
          <p:nvPr>
            <p:ph type="body" sz="quarter" idx="21"/>
          </p:nvPr>
        </p:nvSpPr>
        <p:spPr>
          <a:xfrm>
            <a:off x="6275827" y="5162439"/>
            <a:ext cx="256032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45" name="Text Placeholder 28">
            <a:extLst>
              <a:ext uri="{FF2B5EF4-FFF2-40B4-BE49-F238E27FC236}">
                <a16:creationId xmlns:a16="http://schemas.microsoft.com/office/drawing/2014/main" id="{817B977B-57E9-154C-AA12-E0B3A70688DF}"/>
              </a:ext>
            </a:extLst>
          </p:cNvPr>
          <p:cNvSpPr>
            <a:spLocks noGrp="1"/>
          </p:cNvSpPr>
          <p:nvPr>
            <p:ph type="body" sz="quarter" idx="22"/>
          </p:nvPr>
        </p:nvSpPr>
        <p:spPr>
          <a:xfrm>
            <a:off x="9282896" y="5162439"/>
            <a:ext cx="256032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5" name="Picture Placeholder 4">
            <a:extLst>
              <a:ext uri="{FF2B5EF4-FFF2-40B4-BE49-F238E27FC236}">
                <a16:creationId xmlns:a16="http://schemas.microsoft.com/office/drawing/2014/main" id="{3D70BBFF-3B0B-644F-878A-E178AF5B45E4}"/>
              </a:ext>
            </a:extLst>
          </p:cNvPr>
          <p:cNvSpPr>
            <a:spLocks noGrp="1" noChangeAspect="1"/>
          </p:cNvSpPr>
          <p:nvPr>
            <p:ph type="pic" sz="quarter" idx="23" hasCustomPrompt="1"/>
          </p:nvPr>
        </p:nvSpPr>
        <p:spPr>
          <a:xfrm>
            <a:off x="401737" y="436245"/>
            <a:ext cx="2103120" cy="2103120"/>
          </a:xfrm>
          <a:prstGeom prst="rect">
            <a:avLst/>
          </a:prstGeom>
        </p:spPr>
        <p:txBody>
          <a:bodyPr/>
          <a:lstStyle>
            <a:lvl1pPr marL="0" indent="0">
              <a:buNone/>
              <a:defRPr/>
            </a:lvl1pPr>
          </a:lstStyle>
          <a:p>
            <a:r>
              <a:rPr lang="en-US"/>
              <a:t>Logo</a:t>
            </a:r>
          </a:p>
        </p:txBody>
      </p:sp>
      <p:sp>
        <p:nvSpPr>
          <p:cNvPr id="24" name="Picture Placeholder 6">
            <a:extLst>
              <a:ext uri="{FF2B5EF4-FFF2-40B4-BE49-F238E27FC236}">
                <a16:creationId xmlns:a16="http://schemas.microsoft.com/office/drawing/2014/main" id="{3C57D4FA-1216-4944-BBF6-C83155F9ED20}"/>
              </a:ext>
            </a:extLst>
          </p:cNvPr>
          <p:cNvSpPr>
            <a:spLocks noGrp="1" noChangeAspect="1"/>
          </p:cNvSpPr>
          <p:nvPr>
            <p:ph type="pic" sz="quarter" idx="24" hasCustomPrompt="1"/>
          </p:nvPr>
        </p:nvSpPr>
        <p:spPr>
          <a:xfrm>
            <a:off x="2960688" y="0"/>
            <a:ext cx="9235440" cy="3292475"/>
          </a:xfrm>
          <a:prstGeom prst="rect">
            <a:avLst/>
          </a:prstGeom>
        </p:spPr>
        <p:txBody>
          <a:bodyPr/>
          <a:lstStyle>
            <a:lvl1pPr marL="0" indent="0">
              <a:buNone/>
              <a:defRPr/>
            </a:lvl1pPr>
          </a:lstStyle>
          <a:p>
            <a:r>
              <a:rPr lang="en-US"/>
              <a:t>Horizontal banner image</a:t>
            </a:r>
          </a:p>
        </p:txBody>
      </p:sp>
      <p:sp>
        <p:nvSpPr>
          <p:cNvPr id="17" name="Text Placeholder 44">
            <a:extLst>
              <a:ext uri="{FF2B5EF4-FFF2-40B4-BE49-F238E27FC236}">
                <a16:creationId xmlns:a16="http://schemas.microsoft.com/office/drawing/2014/main" id="{7EE6957E-64E7-4044-BFE8-2BF3980E5126}"/>
              </a:ext>
            </a:extLst>
          </p:cNvPr>
          <p:cNvSpPr>
            <a:spLocks noGrp="1"/>
          </p:cNvSpPr>
          <p:nvPr>
            <p:ph type="body" sz="quarter" idx="18"/>
          </p:nvPr>
        </p:nvSpPr>
        <p:spPr>
          <a:xfrm>
            <a:off x="310297" y="3596575"/>
            <a:ext cx="2286000" cy="2397826"/>
          </a:xfrm>
          <a:prstGeom prst="rect">
            <a:avLst/>
          </a:prstGeom>
        </p:spPr>
        <p:txBody>
          <a:bodyPr lIns="0" tIns="0" rIns="0" bIns="0" anchor="b" anchorCtr="0"/>
          <a:lstStyle>
            <a:lvl1pPr marL="0" indent="0">
              <a:lnSpc>
                <a:spcPct val="100000"/>
              </a:lnSpc>
              <a:buNone/>
              <a:defRPr sz="1000" b="1" i="0">
                <a:solidFill>
                  <a:schemeClr val="bg1">
                    <a:lumMod val="50000"/>
                  </a:schemeClr>
                </a:solidFill>
                <a:latin typeface="Segoe UI Semibold" panose="020B0502040204020203" pitchFamily="34" charset="0"/>
                <a:cs typeface="Segoe UI Semibold" panose="020B0502040204020203" pitchFamily="34" charset="0"/>
              </a:defRPr>
            </a:lvl1pPr>
          </a:lstStyle>
          <a:p>
            <a:pPr lvl="0"/>
            <a:endParaRPr lang="en-US"/>
          </a:p>
        </p:txBody>
      </p:sp>
      <p:sp>
        <p:nvSpPr>
          <p:cNvPr id="2" name="Title 1">
            <a:extLst>
              <a:ext uri="{FF2B5EF4-FFF2-40B4-BE49-F238E27FC236}">
                <a16:creationId xmlns:a16="http://schemas.microsoft.com/office/drawing/2014/main" id="{4B1873EE-FC5D-4C56-B7C3-E750ED2A4EF7}"/>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9F154C1F-FF3A-42E4-BB8E-EDCD38B544DE}"/>
              </a:ext>
            </a:extLst>
          </p:cNvPr>
          <p:cNvSpPr>
            <a:spLocks noGrp="1"/>
          </p:cNvSpPr>
          <p:nvPr>
            <p:ph sz="quarter" idx="25"/>
          </p:nvPr>
        </p:nvSpPr>
        <p:spPr>
          <a:xfrm>
            <a:off x="1266825" y="2101850"/>
            <a:ext cx="1460500" cy="5572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6">
            <a:extLst>
              <a:ext uri="{FF2B5EF4-FFF2-40B4-BE49-F238E27FC236}">
                <a16:creationId xmlns:a16="http://schemas.microsoft.com/office/drawing/2014/main" id="{62402EB5-AAC2-4748-96B5-491A57AF7C8F}"/>
              </a:ext>
            </a:extLst>
          </p:cNvPr>
          <p:cNvSpPr>
            <a:spLocks noGrp="1"/>
          </p:cNvSpPr>
          <p:nvPr>
            <p:ph sz="quarter" idx="26"/>
          </p:nvPr>
        </p:nvSpPr>
        <p:spPr>
          <a:xfrm>
            <a:off x="3182938" y="1844675"/>
            <a:ext cx="409575" cy="6556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1ECF187C-733B-4687-A38D-3676CE3D447B}"/>
              </a:ext>
            </a:extLst>
          </p:cNvPr>
          <p:cNvSpPr>
            <a:spLocks noGrp="1"/>
          </p:cNvSpPr>
          <p:nvPr>
            <p:ph sz="quarter" idx="27"/>
          </p:nvPr>
        </p:nvSpPr>
        <p:spPr>
          <a:xfrm>
            <a:off x="4170363" y="1844675"/>
            <a:ext cx="1428750" cy="695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5">
            <a:extLst>
              <a:ext uri="{FF2B5EF4-FFF2-40B4-BE49-F238E27FC236}">
                <a16:creationId xmlns:a16="http://schemas.microsoft.com/office/drawing/2014/main" id="{13C7F6D8-6A57-43E6-8971-F22E78B1B653}"/>
              </a:ext>
            </a:extLst>
          </p:cNvPr>
          <p:cNvSpPr>
            <a:spLocks noGrp="1"/>
          </p:cNvSpPr>
          <p:nvPr>
            <p:ph type="body" sz="quarter" idx="28"/>
          </p:nvPr>
        </p:nvSpPr>
        <p:spPr>
          <a:xfrm>
            <a:off x="8382000" y="1844675"/>
            <a:ext cx="3408363" cy="12922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9">
            <a:extLst>
              <a:ext uri="{FF2B5EF4-FFF2-40B4-BE49-F238E27FC236}">
                <a16:creationId xmlns:a16="http://schemas.microsoft.com/office/drawing/2014/main" id="{16D1546F-1313-430E-B070-ADB3A0F283D0}"/>
              </a:ext>
            </a:extLst>
          </p:cNvPr>
          <p:cNvSpPr>
            <a:spLocks noGrp="1"/>
          </p:cNvSpPr>
          <p:nvPr>
            <p:ph type="body" sz="quarter" idx="29"/>
          </p:nvPr>
        </p:nvSpPr>
        <p:spPr>
          <a:xfrm>
            <a:off x="6275388" y="939800"/>
            <a:ext cx="1844675" cy="17811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Rectangle 20">
            <a:extLst>
              <a:ext uri="{FF2B5EF4-FFF2-40B4-BE49-F238E27FC236}">
                <a16:creationId xmlns:a16="http://schemas.microsoft.com/office/drawing/2014/main" id="{B7A6CA6E-C6FF-45C3-8425-B7E95AD32E11}"/>
              </a:ext>
            </a:extLst>
          </p:cNvPr>
          <p:cNvSpPr/>
          <p:nvPr userDrawn="1"/>
        </p:nvSpPr>
        <p:spPr>
          <a:xfrm>
            <a:off x="2870483" y="0"/>
            <a:ext cx="118872" cy="6858000"/>
          </a:xfrm>
          <a:prstGeom prst="rect">
            <a:avLst/>
          </a:prstGeom>
          <a:solidFill>
            <a:srgbClr val="00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8686325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4_Horizontal">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8AB207AD-DEAE-154A-A901-6FD356CDE8A4}"/>
              </a:ext>
            </a:extLst>
          </p:cNvPr>
          <p:cNvSpPr/>
          <p:nvPr userDrawn="1"/>
        </p:nvSpPr>
        <p:spPr>
          <a:xfrm>
            <a:off x="2961411" y="3136605"/>
            <a:ext cx="9230589" cy="1570127"/>
          </a:xfrm>
          <a:prstGeom prst="rect">
            <a:avLst/>
          </a:prstGeom>
          <a:solidFill>
            <a:schemeClr val="bg1">
              <a:lumMod val="9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Graphic 18">
            <a:extLst>
              <a:ext uri="{FF2B5EF4-FFF2-40B4-BE49-F238E27FC236}">
                <a16:creationId xmlns:a16="http://schemas.microsoft.com/office/drawing/2014/main" id="{CC7BF76F-4846-4D42-BB24-41761B40107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56270" y="6299345"/>
            <a:ext cx="1554480" cy="333103"/>
          </a:xfrm>
          <a:prstGeom prst="rect">
            <a:avLst/>
          </a:prstGeom>
        </p:spPr>
      </p:pic>
      <p:sp>
        <p:nvSpPr>
          <p:cNvPr id="27" name="Text Placeholder 24">
            <a:extLst>
              <a:ext uri="{FF2B5EF4-FFF2-40B4-BE49-F238E27FC236}">
                <a16:creationId xmlns:a16="http://schemas.microsoft.com/office/drawing/2014/main" id="{CEABE899-10A3-484A-9A5F-6B1D4CB09EA4}"/>
              </a:ext>
            </a:extLst>
          </p:cNvPr>
          <p:cNvSpPr>
            <a:spLocks noGrp="1"/>
          </p:cNvSpPr>
          <p:nvPr>
            <p:ph type="body" sz="quarter" idx="10"/>
          </p:nvPr>
        </p:nvSpPr>
        <p:spPr>
          <a:xfrm>
            <a:off x="3268758" y="3460224"/>
            <a:ext cx="8643841" cy="830262"/>
          </a:xfrm>
          <a:prstGeom prst="rect">
            <a:avLst/>
          </a:prstGeom>
        </p:spPr>
        <p:txBody>
          <a:bodyPr lIns="0" tIns="0" rIns="0" bIns="0" anchor="b" anchorCtr="0"/>
          <a:lstStyle>
            <a:lvl1pPr marL="0" indent="0">
              <a:lnSpc>
                <a:spcPct val="100000"/>
              </a:lnSpc>
              <a:buNone/>
              <a:defRPr sz="1800" b="0" i="0">
                <a:latin typeface="Segoe UI" panose="020B0502040204020203" pitchFamily="34" charset="0"/>
                <a:cs typeface="Segoe UI" panose="020B0502040204020203" pitchFamily="34" charset="0"/>
              </a:defRPr>
            </a:lvl1pPr>
          </a:lstStyle>
          <a:p>
            <a:pPr lvl="0"/>
            <a:endParaRPr lang="en-US"/>
          </a:p>
        </p:txBody>
      </p:sp>
      <p:sp>
        <p:nvSpPr>
          <p:cNvPr id="28" name="Text Placeholder 28">
            <a:extLst>
              <a:ext uri="{FF2B5EF4-FFF2-40B4-BE49-F238E27FC236}">
                <a16:creationId xmlns:a16="http://schemas.microsoft.com/office/drawing/2014/main" id="{E03D0DEC-BC71-A445-A3E5-9B83B80381D9}"/>
              </a:ext>
            </a:extLst>
          </p:cNvPr>
          <p:cNvSpPr>
            <a:spLocks noGrp="1"/>
          </p:cNvSpPr>
          <p:nvPr>
            <p:ph type="body" sz="quarter" idx="12"/>
          </p:nvPr>
        </p:nvSpPr>
        <p:spPr>
          <a:xfrm>
            <a:off x="3268758" y="5162439"/>
            <a:ext cx="256032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37" name="Text Placeholder 24">
            <a:extLst>
              <a:ext uri="{FF2B5EF4-FFF2-40B4-BE49-F238E27FC236}">
                <a16:creationId xmlns:a16="http://schemas.microsoft.com/office/drawing/2014/main" id="{F5AC1971-A820-D44B-949E-127EE4381960}"/>
              </a:ext>
            </a:extLst>
          </p:cNvPr>
          <p:cNvSpPr>
            <a:spLocks noGrp="1"/>
          </p:cNvSpPr>
          <p:nvPr>
            <p:ph type="body" sz="quarter" idx="11"/>
          </p:nvPr>
        </p:nvSpPr>
        <p:spPr>
          <a:xfrm>
            <a:off x="3268757" y="4423180"/>
            <a:ext cx="8643841" cy="158979"/>
          </a:xfrm>
          <a:prstGeom prst="rect">
            <a:avLst/>
          </a:prstGeom>
        </p:spPr>
        <p:txBody>
          <a:bodyPr lIns="0" tIns="0" rIns="0" bIns="0"/>
          <a:lstStyle>
            <a:lvl1pPr marL="0" indent="0">
              <a:buNone/>
              <a:defRPr sz="1000" b="0" i="0">
                <a:solidFill>
                  <a:schemeClr val="bg1">
                    <a:lumMod val="50000"/>
                  </a:schemeClr>
                </a:solidFill>
                <a:latin typeface="Segoe UI Semilight" panose="020B0402040204020203" pitchFamily="34" charset="0"/>
                <a:cs typeface="Segoe UI Semilight" panose="020B0402040204020203" pitchFamily="34" charset="0"/>
              </a:defRPr>
            </a:lvl1pPr>
          </a:lstStyle>
          <a:p>
            <a:pPr lvl="0"/>
            <a:endParaRPr lang="en-US"/>
          </a:p>
        </p:txBody>
      </p:sp>
      <p:sp>
        <p:nvSpPr>
          <p:cNvPr id="43" name="Text Placeholder 28">
            <a:extLst>
              <a:ext uri="{FF2B5EF4-FFF2-40B4-BE49-F238E27FC236}">
                <a16:creationId xmlns:a16="http://schemas.microsoft.com/office/drawing/2014/main" id="{847B54F4-C98A-7F4F-8633-A67212D37E3D}"/>
              </a:ext>
            </a:extLst>
          </p:cNvPr>
          <p:cNvSpPr>
            <a:spLocks noGrp="1"/>
          </p:cNvSpPr>
          <p:nvPr>
            <p:ph type="body" sz="quarter" idx="21"/>
          </p:nvPr>
        </p:nvSpPr>
        <p:spPr>
          <a:xfrm>
            <a:off x="6275827" y="5162439"/>
            <a:ext cx="256032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45" name="Text Placeholder 28">
            <a:extLst>
              <a:ext uri="{FF2B5EF4-FFF2-40B4-BE49-F238E27FC236}">
                <a16:creationId xmlns:a16="http://schemas.microsoft.com/office/drawing/2014/main" id="{817B977B-57E9-154C-AA12-E0B3A70688DF}"/>
              </a:ext>
            </a:extLst>
          </p:cNvPr>
          <p:cNvSpPr>
            <a:spLocks noGrp="1"/>
          </p:cNvSpPr>
          <p:nvPr>
            <p:ph type="body" sz="quarter" idx="22"/>
          </p:nvPr>
        </p:nvSpPr>
        <p:spPr>
          <a:xfrm>
            <a:off x="9282896" y="5162439"/>
            <a:ext cx="256032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5" name="Picture Placeholder 4">
            <a:extLst>
              <a:ext uri="{FF2B5EF4-FFF2-40B4-BE49-F238E27FC236}">
                <a16:creationId xmlns:a16="http://schemas.microsoft.com/office/drawing/2014/main" id="{3D70BBFF-3B0B-644F-878A-E178AF5B45E4}"/>
              </a:ext>
            </a:extLst>
          </p:cNvPr>
          <p:cNvSpPr>
            <a:spLocks noGrp="1" noChangeAspect="1"/>
          </p:cNvSpPr>
          <p:nvPr>
            <p:ph type="pic" sz="quarter" idx="23" hasCustomPrompt="1"/>
          </p:nvPr>
        </p:nvSpPr>
        <p:spPr>
          <a:xfrm>
            <a:off x="401737" y="436245"/>
            <a:ext cx="2103120" cy="2103120"/>
          </a:xfrm>
          <a:prstGeom prst="rect">
            <a:avLst/>
          </a:prstGeom>
        </p:spPr>
        <p:txBody>
          <a:bodyPr/>
          <a:lstStyle>
            <a:lvl1pPr marL="0" indent="0">
              <a:buNone/>
              <a:defRPr/>
            </a:lvl1pPr>
          </a:lstStyle>
          <a:p>
            <a:r>
              <a:rPr lang="en-US"/>
              <a:t>Logo</a:t>
            </a:r>
          </a:p>
        </p:txBody>
      </p:sp>
      <p:sp>
        <p:nvSpPr>
          <p:cNvPr id="24" name="Picture Placeholder 6">
            <a:extLst>
              <a:ext uri="{FF2B5EF4-FFF2-40B4-BE49-F238E27FC236}">
                <a16:creationId xmlns:a16="http://schemas.microsoft.com/office/drawing/2014/main" id="{3C57D4FA-1216-4944-BBF6-C83155F9ED20}"/>
              </a:ext>
            </a:extLst>
          </p:cNvPr>
          <p:cNvSpPr>
            <a:spLocks noGrp="1" noChangeAspect="1"/>
          </p:cNvSpPr>
          <p:nvPr>
            <p:ph type="pic" sz="quarter" idx="24" hasCustomPrompt="1"/>
          </p:nvPr>
        </p:nvSpPr>
        <p:spPr>
          <a:xfrm>
            <a:off x="2960688" y="0"/>
            <a:ext cx="9235440" cy="3292475"/>
          </a:xfrm>
          <a:prstGeom prst="rect">
            <a:avLst/>
          </a:prstGeom>
        </p:spPr>
        <p:txBody>
          <a:bodyPr/>
          <a:lstStyle>
            <a:lvl1pPr marL="0" indent="0">
              <a:buNone/>
              <a:defRPr/>
            </a:lvl1pPr>
          </a:lstStyle>
          <a:p>
            <a:r>
              <a:rPr lang="en-US"/>
              <a:t>Horizontal banner image</a:t>
            </a:r>
          </a:p>
        </p:txBody>
      </p:sp>
      <p:sp>
        <p:nvSpPr>
          <p:cNvPr id="17" name="Text Placeholder 44">
            <a:extLst>
              <a:ext uri="{FF2B5EF4-FFF2-40B4-BE49-F238E27FC236}">
                <a16:creationId xmlns:a16="http://schemas.microsoft.com/office/drawing/2014/main" id="{7EE6957E-64E7-4044-BFE8-2BF3980E5126}"/>
              </a:ext>
            </a:extLst>
          </p:cNvPr>
          <p:cNvSpPr>
            <a:spLocks noGrp="1"/>
          </p:cNvSpPr>
          <p:nvPr>
            <p:ph type="body" sz="quarter" idx="18"/>
          </p:nvPr>
        </p:nvSpPr>
        <p:spPr>
          <a:xfrm>
            <a:off x="310297" y="3596575"/>
            <a:ext cx="2286000" cy="2397826"/>
          </a:xfrm>
          <a:prstGeom prst="rect">
            <a:avLst/>
          </a:prstGeom>
        </p:spPr>
        <p:txBody>
          <a:bodyPr lIns="0" tIns="0" rIns="0" bIns="0" anchor="b" anchorCtr="0"/>
          <a:lstStyle>
            <a:lvl1pPr marL="0" indent="0">
              <a:lnSpc>
                <a:spcPct val="100000"/>
              </a:lnSpc>
              <a:buNone/>
              <a:defRPr sz="1000" b="1" i="0">
                <a:solidFill>
                  <a:schemeClr val="bg1">
                    <a:lumMod val="50000"/>
                  </a:schemeClr>
                </a:solidFill>
                <a:latin typeface="Segoe UI Semibold" panose="020B0502040204020203" pitchFamily="34" charset="0"/>
                <a:cs typeface="Segoe UI Semibold" panose="020B0502040204020203" pitchFamily="34" charset="0"/>
              </a:defRPr>
            </a:lvl1pPr>
          </a:lstStyle>
          <a:p>
            <a:pPr lvl="0"/>
            <a:endParaRPr lang="en-US"/>
          </a:p>
        </p:txBody>
      </p:sp>
      <p:sp>
        <p:nvSpPr>
          <p:cNvPr id="2" name="Title 1">
            <a:extLst>
              <a:ext uri="{FF2B5EF4-FFF2-40B4-BE49-F238E27FC236}">
                <a16:creationId xmlns:a16="http://schemas.microsoft.com/office/drawing/2014/main" id="{55C8416E-E0B5-40A4-89DA-32906DCD0E8D}"/>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153B241D-287A-4A1F-8275-0F26ED9B773D}"/>
              </a:ext>
            </a:extLst>
          </p:cNvPr>
          <p:cNvSpPr>
            <a:spLocks noGrp="1"/>
          </p:cNvSpPr>
          <p:nvPr>
            <p:ph sz="quarter" idx="25"/>
          </p:nvPr>
        </p:nvSpPr>
        <p:spPr>
          <a:xfrm>
            <a:off x="1316038" y="1684338"/>
            <a:ext cx="2286000" cy="11604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6">
            <a:extLst>
              <a:ext uri="{FF2B5EF4-FFF2-40B4-BE49-F238E27FC236}">
                <a16:creationId xmlns:a16="http://schemas.microsoft.com/office/drawing/2014/main" id="{D9A96BDC-C93D-48F3-90A7-84A126445350}"/>
              </a:ext>
            </a:extLst>
          </p:cNvPr>
          <p:cNvSpPr>
            <a:spLocks noGrp="1"/>
          </p:cNvSpPr>
          <p:nvPr>
            <p:ph sz="quarter" idx="26"/>
          </p:nvPr>
        </p:nvSpPr>
        <p:spPr>
          <a:xfrm>
            <a:off x="4057650" y="1684338"/>
            <a:ext cx="915988" cy="1036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4B264A76-B5F1-4955-A68E-BAD1CC65BCF4}"/>
              </a:ext>
            </a:extLst>
          </p:cNvPr>
          <p:cNvSpPr>
            <a:spLocks noGrp="1"/>
          </p:cNvSpPr>
          <p:nvPr>
            <p:ph sz="quarter" idx="27"/>
          </p:nvPr>
        </p:nvSpPr>
        <p:spPr>
          <a:xfrm>
            <a:off x="5429250" y="1662113"/>
            <a:ext cx="1933575" cy="11604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2" name="Rectangle 21">
            <a:extLst>
              <a:ext uri="{FF2B5EF4-FFF2-40B4-BE49-F238E27FC236}">
                <a16:creationId xmlns:a16="http://schemas.microsoft.com/office/drawing/2014/main" id="{F60132DE-7A55-42D9-A304-55813851F32E}"/>
              </a:ext>
              <a:ext uri="{C183D7F6-B498-43B3-948B-1728B52AA6E4}">
                <adec:decorative xmlns:adec="http://schemas.microsoft.com/office/drawing/2017/decorative" val="1"/>
              </a:ext>
            </a:extLst>
          </p:cNvPr>
          <p:cNvSpPr/>
          <p:nvPr userDrawn="1"/>
        </p:nvSpPr>
        <p:spPr>
          <a:xfrm>
            <a:off x="2870483" y="0"/>
            <a:ext cx="118872" cy="6858000"/>
          </a:xfrm>
          <a:prstGeom prst="rect">
            <a:avLst/>
          </a:prstGeom>
          <a:solidFill>
            <a:srgbClr val="4BB0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5">
            <a:extLst>
              <a:ext uri="{FF2B5EF4-FFF2-40B4-BE49-F238E27FC236}">
                <a16:creationId xmlns:a16="http://schemas.microsoft.com/office/drawing/2014/main" id="{826AC240-5F6F-494B-B7B2-24799D83BC8D}"/>
              </a:ext>
            </a:extLst>
          </p:cNvPr>
          <p:cNvSpPr>
            <a:spLocks noGrp="1"/>
          </p:cNvSpPr>
          <p:nvPr>
            <p:ph type="body" sz="quarter" idx="28"/>
          </p:nvPr>
        </p:nvSpPr>
        <p:spPr>
          <a:xfrm>
            <a:off x="8836025" y="1662113"/>
            <a:ext cx="2630488" cy="10191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47781889"/>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3_Horizontal">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8AB207AD-DEAE-154A-A901-6FD356CDE8A4}"/>
              </a:ext>
            </a:extLst>
          </p:cNvPr>
          <p:cNvSpPr/>
          <p:nvPr userDrawn="1"/>
        </p:nvSpPr>
        <p:spPr>
          <a:xfrm>
            <a:off x="2961411" y="3136605"/>
            <a:ext cx="9230589" cy="1570127"/>
          </a:xfrm>
          <a:prstGeom prst="rect">
            <a:avLst/>
          </a:prstGeom>
          <a:solidFill>
            <a:schemeClr val="bg1">
              <a:lumMod val="9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Graphic 18">
            <a:extLst>
              <a:ext uri="{FF2B5EF4-FFF2-40B4-BE49-F238E27FC236}">
                <a16:creationId xmlns:a16="http://schemas.microsoft.com/office/drawing/2014/main" id="{CC7BF76F-4846-4D42-BB24-41761B40107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56270" y="6299345"/>
            <a:ext cx="1554480" cy="333103"/>
          </a:xfrm>
          <a:prstGeom prst="rect">
            <a:avLst/>
          </a:prstGeom>
        </p:spPr>
      </p:pic>
      <p:sp>
        <p:nvSpPr>
          <p:cNvPr id="27" name="Text Placeholder 24">
            <a:extLst>
              <a:ext uri="{FF2B5EF4-FFF2-40B4-BE49-F238E27FC236}">
                <a16:creationId xmlns:a16="http://schemas.microsoft.com/office/drawing/2014/main" id="{CEABE899-10A3-484A-9A5F-6B1D4CB09EA4}"/>
              </a:ext>
            </a:extLst>
          </p:cNvPr>
          <p:cNvSpPr>
            <a:spLocks noGrp="1"/>
          </p:cNvSpPr>
          <p:nvPr>
            <p:ph type="body" sz="quarter" idx="10"/>
          </p:nvPr>
        </p:nvSpPr>
        <p:spPr>
          <a:xfrm>
            <a:off x="3268758" y="3460224"/>
            <a:ext cx="8643841" cy="830262"/>
          </a:xfrm>
          <a:prstGeom prst="rect">
            <a:avLst/>
          </a:prstGeom>
        </p:spPr>
        <p:txBody>
          <a:bodyPr lIns="0" tIns="0" rIns="0" bIns="0" anchor="b" anchorCtr="0"/>
          <a:lstStyle>
            <a:lvl1pPr marL="0" indent="0">
              <a:lnSpc>
                <a:spcPct val="100000"/>
              </a:lnSpc>
              <a:buNone/>
              <a:defRPr sz="1800" b="0" i="0">
                <a:latin typeface="Segoe UI" panose="020B0502040204020203" pitchFamily="34" charset="0"/>
                <a:cs typeface="Segoe UI" panose="020B0502040204020203" pitchFamily="34" charset="0"/>
              </a:defRPr>
            </a:lvl1pPr>
          </a:lstStyle>
          <a:p>
            <a:pPr lvl="0"/>
            <a:endParaRPr lang="en-US"/>
          </a:p>
        </p:txBody>
      </p:sp>
      <p:sp>
        <p:nvSpPr>
          <p:cNvPr id="28" name="Text Placeholder 28">
            <a:extLst>
              <a:ext uri="{FF2B5EF4-FFF2-40B4-BE49-F238E27FC236}">
                <a16:creationId xmlns:a16="http://schemas.microsoft.com/office/drawing/2014/main" id="{E03D0DEC-BC71-A445-A3E5-9B83B80381D9}"/>
              </a:ext>
            </a:extLst>
          </p:cNvPr>
          <p:cNvSpPr>
            <a:spLocks noGrp="1"/>
          </p:cNvSpPr>
          <p:nvPr>
            <p:ph type="body" sz="quarter" idx="12"/>
          </p:nvPr>
        </p:nvSpPr>
        <p:spPr>
          <a:xfrm>
            <a:off x="3268758" y="5162439"/>
            <a:ext cx="256032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37" name="Text Placeholder 24">
            <a:extLst>
              <a:ext uri="{FF2B5EF4-FFF2-40B4-BE49-F238E27FC236}">
                <a16:creationId xmlns:a16="http://schemas.microsoft.com/office/drawing/2014/main" id="{F5AC1971-A820-D44B-949E-127EE4381960}"/>
              </a:ext>
            </a:extLst>
          </p:cNvPr>
          <p:cNvSpPr>
            <a:spLocks noGrp="1"/>
          </p:cNvSpPr>
          <p:nvPr>
            <p:ph type="body" sz="quarter" idx="11"/>
          </p:nvPr>
        </p:nvSpPr>
        <p:spPr>
          <a:xfrm>
            <a:off x="3268757" y="4423180"/>
            <a:ext cx="8643841" cy="158979"/>
          </a:xfrm>
          <a:prstGeom prst="rect">
            <a:avLst/>
          </a:prstGeom>
        </p:spPr>
        <p:txBody>
          <a:bodyPr lIns="0" tIns="0" rIns="0" bIns="0"/>
          <a:lstStyle>
            <a:lvl1pPr marL="0" indent="0">
              <a:buNone/>
              <a:defRPr sz="1000" b="0" i="0">
                <a:solidFill>
                  <a:schemeClr val="bg1">
                    <a:lumMod val="50000"/>
                  </a:schemeClr>
                </a:solidFill>
                <a:latin typeface="Segoe UI Semilight" panose="020B0402040204020203" pitchFamily="34" charset="0"/>
                <a:cs typeface="Segoe UI Semilight" panose="020B0402040204020203" pitchFamily="34" charset="0"/>
              </a:defRPr>
            </a:lvl1pPr>
          </a:lstStyle>
          <a:p>
            <a:pPr lvl="0"/>
            <a:endParaRPr lang="en-US"/>
          </a:p>
        </p:txBody>
      </p:sp>
      <p:sp>
        <p:nvSpPr>
          <p:cNvPr id="43" name="Text Placeholder 28">
            <a:extLst>
              <a:ext uri="{FF2B5EF4-FFF2-40B4-BE49-F238E27FC236}">
                <a16:creationId xmlns:a16="http://schemas.microsoft.com/office/drawing/2014/main" id="{847B54F4-C98A-7F4F-8633-A67212D37E3D}"/>
              </a:ext>
            </a:extLst>
          </p:cNvPr>
          <p:cNvSpPr>
            <a:spLocks noGrp="1"/>
          </p:cNvSpPr>
          <p:nvPr>
            <p:ph type="body" sz="quarter" idx="21"/>
          </p:nvPr>
        </p:nvSpPr>
        <p:spPr>
          <a:xfrm>
            <a:off x="6275827" y="5162439"/>
            <a:ext cx="256032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45" name="Text Placeholder 28">
            <a:extLst>
              <a:ext uri="{FF2B5EF4-FFF2-40B4-BE49-F238E27FC236}">
                <a16:creationId xmlns:a16="http://schemas.microsoft.com/office/drawing/2014/main" id="{817B977B-57E9-154C-AA12-E0B3A70688DF}"/>
              </a:ext>
            </a:extLst>
          </p:cNvPr>
          <p:cNvSpPr>
            <a:spLocks noGrp="1"/>
          </p:cNvSpPr>
          <p:nvPr>
            <p:ph type="body" sz="quarter" idx="22"/>
          </p:nvPr>
        </p:nvSpPr>
        <p:spPr>
          <a:xfrm>
            <a:off x="9282896" y="5162439"/>
            <a:ext cx="256032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5" name="Picture Placeholder 4">
            <a:extLst>
              <a:ext uri="{FF2B5EF4-FFF2-40B4-BE49-F238E27FC236}">
                <a16:creationId xmlns:a16="http://schemas.microsoft.com/office/drawing/2014/main" id="{3D70BBFF-3B0B-644F-878A-E178AF5B45E4}"/>
              </a:ext>
            </a:extLst>
          </p:cNvPr>
          <p:cNvSpPr>
            <a:spLocks noGrp="1" noChangeAspect="1"/>
          </p:cNvSpPr>
          <p:nvPr>
            <p:ph type="pic" sz="quarter" idx="23" hasCustomPrompt="1"/>
          </p:nvPr>
        </p:nvSpPr>
        <p:spPr>
          <a:xfrm>
            <a:off x="401737" y="436245"/>
            <a:ext cx="2103120" cy="2103120"/>
          </a:xfrm>
          <a:prstGeom prst="rect">
            <a:avLst/>
          </a:prstGeom>
        </p:spPr>
        <p:txBody>
          <a:bodyPr/>
          <a:lstStyle>
            <a:lvl1pPr marL="0" indent="0">
              <a:buNone/>
              <a:defRPr/>
            </a:lvl1pPr>
          </a:lstStyle>
          <a:p>
            <a:r>
              <a:rPr lang="en-US"/>
              <a:t>Logo</a:t>
            </a:r>
          </a:p>
        </p:txBody>
      </p:sp>
      <p:sp>
        <p:nvSpPr>
          <p:cNvPr id="24" name="Picture Placeholder 6">
            <a:extLst>
              <a:ext uri="{FF2B5EF4-FFF2-40B4-BE49-F238E27FC236}">
                <a16:creationId xmlns:a16="http://schemas.microsoft.com/office/drawing/2014/main" id="{3C57D4FA-1216-4944-BBF6-C83155F9ED20}"/>
              </a:ext>
            </a:extLst>
          </p:cNvPr>
          <p:cNvSpPr>
            <a:spLocks noGrp="1" noChangeAspect="1"/>
          </p:cNvSpPr>
          <p:nvPr>
            <p:ph type="pic" sz="quarter" idx="24" hasCustomPrompt="1"/>
          </p:nvPr>
        </p:nvSpPr>
        <p:spPr>
          <a:xfrm>
            <a:off x="2960688" y="0"/>
            <a:ext cx="9235440" cy="3292475"/>
          </a:xfrm>
          <a:prstGeom prst="rect">
            <a:avLst/>
          </a:prstGeom>
        </p:spPr>
        <p:txBody>
          <a:bodyPr/>
          <a:lstStyle>
            <a:lvl1pPr marL="0" indent="0">
              <a:buNone/>
              <a:defRPr/>
            </a:lvl1pPr>
          </a:lstStyle>
          <a:p>
            <a:r>
              <a:rPr lang="en-US"/>
              <a:t>Horizontal banner image</a:t>
            </a:r>
          </a:p>
        </p:txBody>
      </p:sp>
      <p:sp>
        <p:nvSpPr>
          <p:cNvPr id="17" name="Text Placeholder 44">
            <a:extLst>
              <a:ext uri="{FF2B5EF4-FFF2-40B4-BE49-F238E27FC236}">
                <a16:creationId xmlns:a16="http://schemas.microsoft.com/office/drawing/2014/main" id="{7EE6957E-64E7-4044-BFE8-2BF3980E5126}"/>
              </a:ext>
            </a:extLst>
          </p:cNvPr>
          <p:cNvSpPr>
            <a:spLocks noGrp="1"/>
          </p:cNvSpPr>
          <p:nvPr>
            <p:ph type="body" sz="quarter" idx="18"/>
          </p:nvPr>
        </p:nvSpPr>
        <p:spPr>
          <a:xfrm>
            <a:off x="310297" y="3596575"/>
            <a:ext cx="2286000" cy="2397826"/>
          </a:xfrm>
          <a:prstGeom prst="rect">
            <a:avLst/>
          </a:prstGeom>
        </p:spPr>
        <p:txBody>
          <a:bodyPr lIns="0" tIns="0" rIns="0" bIns="0" anchor="b" anchorCtr="0"/>
          <a:lstStyle>
            <a:lvl1pPr marL="0" indent="0">
              <a:lnSpc>
                <a:spcPct val="100000"/>
              </a:lnSpc>
              <a:buNone/>
              <a:defRPr sz="1000" b="1" i="0">
                <a:solidFill>
                  <a:schemeClr val="bg1">
                    <a:lumMod val="50000"/>
                  </a:schemeClr>
                </a:solidFill>
                <a:latin typeface="Segoe UI Semibold" panose="020B0502040204020203" pitchFamily="34" charset="0"/>
                <a:cs typeface="Segoe UI Semibold" panose="020B0502040204020203" pitchFamily="34" charset="0"/>
              </a:defRPr>
            </a:lvl1pPr>
          </a:lstStyle>
          <a:p>
            <a:pPr lvl="0"/>
            <a:endParaRPr lang="en-US"/>
          </a:p>
        </p:txBody>
      </p:sp>
      <p:sp>
        <p:nvSpPr>
          <p:cNvPr id="2" name="Title 1">
            <a:extLst>
              <a:ext uri="{FF2B5EF4-FFF2-40B4-BE49-F238E27FC236}">
                <a16:creationId xmlns:a16="http://schemas.microsoft.com/office/drawing/2014/main" id="{1BB8655A-182B-4075-9CD1-B4EB71001856}"/>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3B9A790F-C6DD-423E-87AC-C920BB9546ED}"/>
              </a:ext>
            </a:extLst>
          </p:cNvPr>
          <p:cNvSpPr>
            <a:spLocks noGrp="1"/>
          </p:cNvSpPr>
          <p:nvPr>
            <p:ph sz="quarter" idx="25"/>
          </p:nvPr>
        </p:nvSpPr>
        <p:spPr>
          <a:xfrm>
            <a:off x="1320800" y="1668463"/>
            <a:ext cx="1495425" cy="609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6">
            <a:extLst>
              <a:ext uri="{FF2B5EF4-FFF2-40B4-BE49-F238E27FC236}">
                <a16:creationId xmlns:a16="http://schemas.microsoft.com/office/drawing/2014/main" id="{D80555CA-F84E-4CAD-B38A-08AAE8A9D7D3}"/>
              </a:ext>
            </a:extLst>
          </p:cNvPr>
          <p:cNvSpPr>
            <a:spLocks noGrp="1"/>
          </p:cNvSpPr>
          <p:nvPr>
            <p:ph sz="quarter" idx="26"/>
          </p:nvPr>
        </p:nvSpPr>
        <p:spPr>
          <a:xfrm>
            <a:off x="3090863" y="1668463"/>
            <a:ext cx="1089025" cy="609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05E44DD3-6283-4601-8A85-E48071503C8F}"/>
              </a:ext>
            </a:extLst>
          </p:cNvPr>
          <p:cNvSpPr>
            <a:spLocks noGrp="1"/>
          </p:cNvSpPr>
          <p:nvPr>
            <p:ph sz="quarter" idx="27"/>
          </p:nvPr>
        </p:nvSpPr>
        <p:spPr>
          <a:xfrm>
            <a:off x="4513263" y="1597025"/>
            <a:ext cx="660400" cy="6810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2" name="Rectangle 21">
            <a:extLst>
              <a:ext uri="{FF2B5EF4-FFF2-40B4-BE49-F238E27FC236}">
                <a16:creationId xmlns:a16="http://schemas.microsoft.com/office/drawing/2014/main" id="{916C761A-63FB-4B0E-A5AE-0D22278AE107}"/>
              </a:ext>
              <a:ext uri="{C183D7F6-B498-43B3-948B-1728B52AA6E4}">
                <adec:decorative xmlns:adec="http://schemas.microsoft.com/office/drawing/2017/decorative" val="1"/>
              </a:ext>
            </a:extLst>
          </p:cNvPr>
          <p:cNvSpPr/>
          <p:nvPr userDrawn="1"/>
        </p:nvSpPr>
        <p:spPr>
          <a:xfrm>
            <a:off x="2870483" y="0"/>
            <a:ext cx="118872" cy="6858000"/>
          </a:xfrm>
          <a:prstGeom prst="rect">
            <a:avLst/>
          </a:prstGeom>
          <a:solidFill>
            <a:srgbClr val="00A0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5">
            <a:extLst>
              <a:ext uri="{FF2B5EF4-FFF2-40B4-BE49-F238E27FC236}">
                <a16:creationId xmlns:a16="http://schemas.microsoft.com/office/drawing/2014/main" id="{F410BD9D-38A9-4371-8FFF-18E6A82303F3}"/>
              </a:ext>
            </a:extLst>
          </p:cNvPr>
          <p:cNvSpPr>
            <a:spLocks noGrp="1"/>
          </p:cNvSpPr>
          <p:nvPr>
            <p:ph type="body" sz="quarter" idx="28"/>
          </p:nvPr>
        </p:nvSpPr>
        <p:spPr>
          <a:xfrm>
            <a:off x="9474200" y="1244600"/>
            <a:ext cx="2316163" cy="12557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47417420"/>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2_Horizontal">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8AB207AD-DEAE-154A-A901-6FD356CDE8A4}"/>
              </a:ext>
            </a:extLst>
          </p:cNvPr>
          <p:cNvSpPr/>
          <p:nvPr userDrawn="1"/>
        </p:nvSpPr>
        <p:spPr>
          <a:xfrm>
            <a:off x="2961411" y="3136605"/>
            <a:ext cx="9230589" cy="1570127"/>
          </a:xfrm>
          <a:prstGeom prst="rect">
            <a:avLst/>
          </a:prstGeom>
          <a:solidFill>
            <a:schemeClr val="bg1">
              <a:lumMod val="9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Graphic 18">
            <a:extLst>
              <a:ext uri="{FF2B5EF4-FFF2-40B4-BE49-F238E27FC236}">
                <a16:creationId xmlns:a16="http://schemas.microsoft.com/office/drawing/2014/main" id="{CC7BF76F-4846-4D42-BB24-41761B40107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56270" y="6299345"/>
            <a:ext cx="1554480" cy="333103"/>
          </a:xfrm>
          <a:prstGeom prst="rect">
            <a:avLst/>
          </a:prstGeom>
        </p:spPr>
      </p:pic>
      <p:sp>
        <p:nvSpPr>
          <p:cNvPr id="27" name="Text Placeholder 24">
            <a:extLst>
              <a:ext uri="{FF2B5EF4-FFF2-40B4-BE49-F238E27FC236}">
                <a16:creationId xmlns:a16="http://schemas.microsoft.com/office/drawing/2014/main" id="{CEABE899-10A3-484A-9A5F-6B1D4CB09EA4}"/>
              </a:ext>
            </a:extLst>
          </p:cNvPr>
          <p:cNvSpPr>
            <a:spLocks noGrp="1"/>
          </p:cNvSpPr>
          <p:nvPr>
            <p:ph type="body" sz="quarter" idx="10"/>
          </p:nvPr>
        </p:nvSpPr>
        <p:spPr>
          <a:xfrm>
            <a:off x="3268758" y="3460224"/>
            <a:ext cx="8643841" cy="830262"/>
          </a:xfrm>
          <a:prstGeom prst="rect">
            <a:avLst/>
          </a:prstGeom>
        </p:spPr>
        <p:txBody>
          <a:bodyPr lIns="0" tIns="0" rIns="0" bIns="0" anchor="b" anchorCtr="0"/>
          <a:lstStyle>
            <a:lvl1pPr marL="0" indent="0">
              <a:lnSpc>
                <a:spcPct val="100000"/>
              </a:lnSpc>
              <a:buNone/>
              <a:defRPr sz="1800" b="0" i="0">
                <a:latin typeface="Segoe UI" panose="020B0502040204020203" pitchFamily="34" charset="0"/>
                <a:cs typeface="Segoe UI" panose="020B0502040204020203" pitchFamily="34" charset="0"/>
              </a:defRPr>
            </a:lvl1pPr>
          </a:lstStyle>
          <a:p>
            <a:pPr lvl="0"/>
            <a:endParaRPr lang="en-US"/>
          </a:p>
        </p:txBody>
      </p:sp>
      <p:sp>
        <p:nvSpPr>
          <p:cNvPr id="28" name="Text Placeholder 28">
            <a:extLst>
              <a:ext uri="{FF2B5EF4-FFF2-40B4-BE49-F238E27FC236}">
                <a16:creationId xmlns:a16="http://schemas.microsoft.com/office/drawing/2014/main" id="{E03D0DEC-BC71-A445-A3E5-9B83B80381D9}"/>
              </a:ext>
            </a:extLst>
          </p:cNvPr>
          <p:cNvSpPr>
            <a:spLocks noGrp="1"/>
          </p:cNvSpPr>
          <p:nvPr>
            <p:ph type="body" sz="quarter" idx="12"/>
          </p:nvPr>
        </p:nvSpPr>
        <p:spPr>
          <a:xfrm>
            <a:off x="3268758" y="5162439"/>
            <a:ext cx="256032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37" name="Text Placeholder 24">
            <a:extLst>
              <a:ext uri="{FF2B5EF4-FFF2-40B4-BE49-F238E27FC236}">
                <a16:creationId xmlns:a16="http://schemas.microsoft.com/office/drawing/2014/main" id="{F5AC1971-A820-D44B-949E-127EE4381960}"/>
              </a:ext>
            </a:extLst>
          </p:cNvPr>
          <p:cNvSpPr>
            <a:spLocks noGrp="1"/>
          </p:cNvSpPr>
          <p:nvPr>
            <p:ph type="body" sz="quarter" idx="11"/>
          </p:nvPr>
        </p:nvSpPr>
        <p:spPr>
          <a:xfrm>
            <a:off x="3268757" y="4423180"/>
            <a:ext cx="8643841" cy="158979"/>
          </a:xfrm>
          <a:prstGeom prst="rect">
            <a:avLst/>
          </a:prstGeom>
        </p:spPr>
        <p:txBody>
          <a:bodyPr lIns="0" tIns="0" rIns="0" bIns="0"/>
          <a:lstStyle>
            <a:lvl1pPr marL="0" indent="0">
              <a:buNone/>
              <a:defRPr sz="1000" b="0" i="0">
                <a:solidFill>
                  <a:schemeClr val="bg1">
                    <a:lumMod val="50000"/>
                  </a:schemeClr>
                </a:solidFill>
                <a:latin typeface="Segoe UI Semilight" panose="020B0402040204020203" pitchFamily="34" charset="0"/>
                <a:cs typeface="Segoe UI Semilight" panose="020B0402040204020203" pitchFamily="34" charset="0"/>
              </a:defRPr>
            </a:lvl1pPr>
          </a:lstStyle>
          <a:p>
            <a:pPr lvl="0"/>
            <a:endParaRPr lang="en-US"/>
          </a:p>
        </p:txBody>
      </p:sp>
      <p:sp>
        <p:nvSpPr>
          <p:cNvPr id="43" name="Text Placeholder 28">
            <a:extLst>
              <a:ext uri="{FF2B5EF4-FFF2-40B4-BE49-F238E27FC236}">
                <a16:creationId xmlns:a16="http://schemas.microsoft.com/office/drawing/2014/main" id="{847B54F4-C98A-7F4F-8633-A67212D37E3D}"/>
              </a:ext>
            </a:extLst>
          </p:cNvPr>
          <p:cNvSpPr>
            <a:spLocks noGrp="1"/>
          </p:cNvSpPr>
          <p:nvPr>
            <p:ph type="body" sz="quarter" idx="21"/>
          </p:nvPr>
        </p:nvSpPr>
        <p:spPr>
          <a:xfrm>
            <a:off x="6275827" y="5162439"/>
            <a:ext cx="256032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45" name="Text Placeholder 28">
            <a:extLst>
              <a:ext uri="{FF2B5EF4-FFF2-40B4-BE49-F238E27FC236}">
                <a16:creationId xmlns:a16="http://schemas.microsoft.com/office/drawing/2014/main" id="{817B977B-57E9-154C-AA12-E0B3A70688DF}"/>
              </a:ext>
            </a:extLst>
          </p:cNvPr>
          <p:cNvSpPr>
            <a:spLocks noGrp="1"/>
          </p:cNvSpPr>
          <p:nvPr>
            <p:ph type="body" sz="quarter" idx="22"/>
          </p:nvPr>
        </p:nvSpPr>
        <p:spPr>
          <a:xfrm>
            <a:off x="9282896" y="5162439"/>
            <a:ext cx="256032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5" name="Picture Placeholder 4">
            <a:extLst>
              <a:ext uri="{FF2B5EF4-FFF2-40B4-BE49-F238E27FC236}">
                <a16:creationId xmlns:a16="http://schemas.microsoft.com/office/drawing/2014/main" id="{3D70BBFF-3B0B-644F-878A-E178AF5B45E4}"/>
              </a:ext>
            </a:extLst>
          </p:cNvPr>
          <p:cNvSpPr>
            <a:spLocks noGrp="1" noChangeAspect="1"/>
          </p:cNvSpPr>
          <p:nvPr>
            <p:ph type="pic" sz="quarter" idx="23" hasCustomPrompt="1"/>
          </p:nvPr>
        </p:nvSpPr>
        <p:spPr>
          <a:xfrm>
            <a:off x="401737" y="436245"/>
            <a:ext cx="2103120" cy="2103120"/>
          </a:xfrm>
          <a:prstGeom prst="rect">
            <a:avLst/>
          </a:prstGeom>
        </p:spPr>
        <p:txBody>
          <a:bodyPr/>
          <a:lstStyle>
            <a:lvl1pPr marL="0" indent="0">
              <a:buNone/>
              <a:defRPr/>
            </a:lvl1pPr>
          </a:lstStyle>
          <a:p>
            <a:r>
              <a:rPr lang="en-US"/>
              <a:t>Logo</a:t>
            </a:r>
          </a:p>
        </p:txBody>
      </p:sp>
      <p:sp>
        <p:nvSpPr>
          <p:cNvPr id="24" name="Picture Placeholder 6">
            <a:extLst>
              <a:ext uri="{FF2B5EF4-FFF2-40B4-BE49-F238E27FC236}">
                <a16:creationId xmlns:a16="http://schemas.microsoft.com/office/drawing/2014/main" id="{3C57D4FA-1216-4944-BBF6-C83155F9ED20}"/>
              </a:ext>
            </a:extLst>
          </p:cNvPr>
          <p:cNvSpPr>
            <a:spLocks noGrp="1" noChangeAspect="1"/>
          </p:cNvSpPr>
          <p:nvPr>
            <p:ph type="pic" sz="quarter" idx="24" hasCustomPrompt="1"/>
          </p:nvPr>
        </p:nvSpPr>
        <p:spPr>
          <a:xfrm>
            <a:off x="2960688" y="0"/>
            <a:ext cx="9235440" cy="3292475"/>
          </a:xfrm>
          <a:prstGeom prst="rect">
            <a:avLst/>
          </a:prstGeom>
        </p:spPr>
        <p:txBody>
          <a:bodyPr/>
          <a:lstStyle>
            <a:lvl1pPr marL="0" indent="0">
              <a:buNone/>
              <a:defRPr/>
            </a:lvl1pPr>
          </a:lstStyle>
          <a:p>
            <a:r>
              <a:rPr lang="en-US"/>
              <a:t>Horizontal banner image</a:t>
            </a:r>
          </a:p>
        </p:txBody>
      </p:sp>
      <p:sp>
        <p:nvSpPr>
          <p:cNvPr id="17" name="Text Placeholder 44">
            <a:extLst>
              <a:ext uri="{FF2B5EF4-FFF2-40B4-BE49-F238E27FC236}">
                <a16:creationId xmlns:a16="http://schemas.microsoft.com/office/drawing/2014/main" id="{7EE6957E-64E7-4044-BFE8-2BF3980E5126}"/>
              </a:ext>
            </a:extLst>
          </p:cNvPr>
          <p:cNvSpPr>
            <a:spLocks noGrp="1"/>
          </p:cNvSpPr>
          <p:nvPr>
            <p:ph type="body" sz="quarter" idx="18"/>
          </p:nvPr>
        </p:nvSpPr>
        <p:spPr>
          <a:xfrm>
            <a:off x="310297" y="3596575"/>
            <a:ext cx="2286000" cy="2397826"/>
          </a:xfrm>
          <a:prstGeom prst="rect">
            <a:avLst/>
          </a:prstGeom>
        </p:spPr>
        <p:txBody>
          <a:bodyPr lIns="0" tIns="0" rIns="0" bIns="0" anchor="b" anchorCtr="0"/>
          <a:lstStyle>
            <a:lvl1pPr marL="0" indent="0">
              <a:lnSpc>
                <a:spcPct val="100000"/>
              </a:lnSpc>
              <a:buNone/>
              <a:defRPr sz="1000" b="1" i="0">
                <a:solidFill>
                  <a:schemeClr val="bg1">
                    <a:lumMod val="50000"/>
                  </a:schemeClr>
                </a:solidFill>
                <a:latin typeface="Segoe UI Semibold" panose="020B0502040204020203" pitchFamily="34" charset="0"/>
                <a:cs typeface="Segoe UI Semibold" panose="020B0502040204020203" pitchFamily="34" charset="0"/>
              </a:defRPr>
            </a:lvl1pPr>
          </a:lstStyle>
          <a:p>
            <a:pPr lvl="0"/>
            <a:endParaRPr lang="en-US"/>
          </a:p>
        </p:txBody>
      </p:sp>
      <p:sp>
        <p:nvSpPr>
          <p:cNvPr id="3" name="Content Placeholder 2">
            <a:extLst>
              <a:ext uri="{FF2B5EF4-FFF2-40B4-BE49-F238E27FC236}">
                <a16:creationId xmlns:a16="http://schemas.microsoft.com/office/drawing/2014/main" id="{7EB76560-602A-49C7-A115-24950DB3AF39}"/>
              </a:ext>
            </a:extLst>
          </p:cNvPr>
          <p:cNvSpPr>
            <a:spLocks noGrp="1"/>
          </p:cNvSpPr>
          <p:nvPr>
            <p:ph sz="quarter" idx="25"/>
          </p:nvPr>
        </p:nvSpPr>
        <p:spPr>
          <a:xfrm>
            <a:off x="3657600" y="1582738"/>
            <a:ext cx="1495425" cy="9572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a:extLst>
              <a:ext uri="{FF2B5EF4-FFF2-40B4-BE49-F238E27FC236}">
                <a16:creationId xmlns:a16="http://schemas.microsoft.com/office/drawing/2014/main" id="{27DA26E5-21A5-4C04-94C2-9C8E1C2D86F2}"/>
              </a:ext>
            </a:extLst>
          </p:cNvPr>
          <p:cNvSpPr>
            <a:spLocks noGrp="1"/>
          </p:cNvSpPr>
          <p:nvPr>
            <p:ph sz="quarter" idx="26"/>
          </p:nvPr>
        </p:nvSpPr>
        <p:spPr>
          <a:xfrm>
            <a:off x="5718175" y="1458913"/>
            <a:ext cx="1103313" cy="9366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6">
            <a:extLst>
              <a:ext uri="{FF2B5EF4-FFF2-40B4-BE49-F238E27FC236}">
                <a16:creationId xmlns:a16="http://schemas.microsoft.com/office/drawing/2014/main" id="{0B19E7AD-D842-49E7-BE8F-CD428D477F00}"/>
              </a:ext>
            </a:extLst>
          </p:cNvPr>
          <p:cNvSpPr>
            <a:spLocks noGrp="1"/>
          </p:cNvSpPr>
          <p:nvPr>
            <p:ph type="title"/>
          </p:nvPr>
        </p:nvSpPr>
        <p:spPr/>
        <p:txBody>
          <a:bodyPr/>
          <a:lstStyle/>
          <a:p>
            <a:r>
              <a:rPr lang="en-US"/>
              <a:t>Click to edit Master title style</a:t>
            </a:r>
          </a:p>
        </p:txBody>
      </p:sp>
      <p:sp>
        <p:nvSpPr>
          <p:cNvPr id="20" name="Rectangle 19">
            <a:extLst>
              <a:ext uri="{FF2B5EF4-FFF2-40B4-BE49-F238E27FC236}">
                <a16:creationId xmlns:a16="http://schemas.microsoft.com/office/drawing/2014/main" id="{685CAD83-1834-4B75-94D5-A4B189EFDA36}"/>
              </a:ext>
              <a:ext uri="{C183D7F6-B498-43B3-948B-1728B52AA6E4}">
                <adec:decorative xmlns:adec="http://schemas.microsoft.com/office/drawing/2017/decorative" val="1"/>
              </a:ext>
            </a:extLst>
          </p:cNvPr>
          <p:cNvSpPr/>
          <p:nvPr userDrawn="1"/>
        </p:nvSpPr>
        <p:spPr>
          <a:xfrm>
            <a:off x="2870483" y="0"/>
            <a:ext cx="118872" cy="6858000"/>
          </a:xfrm>
          <a:prstGeom prst="rect">
            <a:avLst/>
          </a:prstGeom>
          <a:solidFill>
            <a:srgbClr val="006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8">
            <a:extLst>
              <a:ext uri="{FF2B5EF4-FFF2-40B4-BE49-F238E27FC236}">
                <a16:creationId xmlns:a16="http://schemas.microsoft.com/office/drawing/2014/main" id="{E3741499-ED07-4616-A8A1-7D275E579537}"/>
              </a:ext>
            </a:extLst>
          </p:cNvPr>
          <p:cNvSpPr>
            <a:spLocks noGrp="1"/>
          </p:cNvSpPr>
          <p:nvPr>
            <p:ph sz="quarter" idx="27"/>
          </p:nvPr>
        </p:nvSpPr>
        <p:spPr>
          <a:xfrm>
            <a:off x="7851775" y="1712913"/>
            <a:ext cx="1379538" cy="827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5BC041D-DDB2-4C42-889C-93143DCABF0D}"/>
              </a:ext>
            </a:extLst>
          </p:cNvPr>
          <p:cNvSpPr>
            <a:spLocks noGrp="1"/>
          </p:cNvSpPr>
          <p:nvPr>
            <p:ph type="body" sz="quarter" idx="28"/>
          </p:nvPr>
        </p:nvSpPr>
        <p:spPr>
          <a:xfrm>
            <a:off x="9702800" y="977900"/>
            <a:ext cx="2489200" cy="14176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65707369"/>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1_Horizontal">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8AB207AD-DEAE-154A-A901-6FD356CDE8A4}"/>
              </a:ext>
            </a:extLst>
          </p:cNvPr>
          <p:cNvSpPr/>
          <p:nvPr userDrawn="1"/>
        </p:nvSpPr>
        <p:spPr>
          <a:xfrm>
            <a:off x="2961411" y="3136605"/>
            <a:ext cx="9230589" cy="1570127"/>
          </a:xfrm>
          <a:prstGeom prst="rect">
            <a:avLst/>
          </a:prstGeom>
          <a:solidFill>
            <a:schemeClr val="bg1">
              <a:lumMod val="9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 Placeholder 24">
            <a:extLst>
              <a:ext uri="{FF2B5EF4-FFF2-40B4-BE49-F238E27FC236}">
                <a16:creationId xmlns:a16="http://schemas.microsoft.com/office/drawing/2014/main" id="{CEABE899-10A3-484A-9A5F-6B1D4CB09EA4}"/>
              </a:ext>
            </a:extLst>
          </p:cNvPr>
          <p:cNvSpPr>
            <a:spLocks noGrp="1"/>
          </p:cNvSpPr>
          <p:nvPr>
            <p:ph type="body" sz="quarter" idx="10"/>
          </p:nvPr>
        </p:nvSpPr>
        <p:spPr>
          <a:xfrm>
            <a:off x="3268758" y="3460224"/>
            <a:ext cx="8643841" cy="830262"/>
          </a:xfrm>
          <a:prstGeom prst="rect">
            <a:avLst/>
          </a:prstGeom>
        </p:spPr>
        <p:txBody>
          <a:bodyPr lIns="0" tIns="0" rIns="0" bIns="0" anchor="b" anchorCtr="0"/>
          <a:lstStyle>
            <a:lvl1pPr marL="0" indent="0">
              <a:lnSpc>
                <a:spcPct val="100000"/>
              </a:lnSpc>
              <a:buNone/>
              <a:defRPr sz="1800" b="0" i="0">
                <a:latin typeface="Segoe UI" panose="020B0502040204020203" pitchFamily="34" charset="0"/>
                <a:cs typeface="Segoe UI" panose="020B0502040204020203" pitchFamily="34" charset="0"/>
              </a:defRPr>
            </a:lvl1pPr>
          </a:lstStyle>
          <a:p>
            <a:pPr lvl="0"/>
            <a:endParaRPr lang="en-US"/>
          </a:p>
        </p:txBody>
      </p:sp>
      <p:sp>
        <p:nvSpPr>
          <p:cNvPr id="28" name="Text Placeholder 28">
            <a:extLst>
              <a:ext uri="{FF2B5EF4-FFF2-40B4-BE49-F238E27FC236}">
                <a16:creationId xmlns:a16="http://schemas.microsoft.com/office/drawing/2014/main" id="{E03D0DEC-BC71-A445-A3E5-9B83B80381D9}"/>
              </a:ext>
            </a:extLst>
          </p:cNvPr>
          <p:cNvSpPr>
            <a:spLocks noGrp="1"/>
          </p:cNvSpPr>
          <p:nvPr>
            <p:ph type="body" sz="quarter" idx="12"/>
          </p:nvPr>
        </p:nvSpPr>
        <p:spPr>
          <a:xfrm>
            <a:off x="3268758" y="5162439"/>
            <a:ext cx="256032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37" name="Text Placeholder 24">
            <a:extLst>
              <a:ext uri="{FF2B5EF4-FFF2-40B4-BE49-F238E27FC236}">
                <a16:creationId xmlns:a16="http://schemas.microsoft.com/office/drawing/2014/main" id="{F5AC1971-A820-D44B-949E-127EE4381960}"/>
              </a:ext>
            </a:extLst>
          </p:cNvPr>
          <p:cNvSpPr>
            <a:spLocks noGrp="1"/>
          </p:cNvSpPr>
          <p:nvPr>
            <p:ph type="body" sz="quarter" idx="11"/>
          </p:nvPr>
        </p:nvSpPr>
        <p:spPr>
          <a:xfrm>
            <a:off x="3268757" y="4423180"/>
            <a:ext cx="8643841" cy="158979"/>
          </a:xfrm>
          <a:prstGeom prst="rect">
            <a:avLst/>
          </a:prstGeom>
        </p:spPr>
        <p:txBody>
          <a:bodyPr lIns="0" tIns="0" rIns="0" bIns="0"/>
          <a:lstStyle>
            <a:lvl1pPr marL="0" indent="0">
              <a:buNone/>
              <a:defRPr sz="1000" b="0" i="0">
                <a:solidFill>
                  <a:schemeClr val="bg1">
                    <a:lumMod val="50000"/>
                  </a:schemeClr>
                </a:solidFill>
                <a:latin typeface="Segoe UI Semilight" panose="020B0402040204020203" pitchFamily="34" charset="0"/>
                <a:cs typeface="Segoe UI Semilight" panose="020B0402040204020203" pitchFamily="34" charset="0"/>
              </a:defRPr>
            </a:lvl1pPr>
          </a:lstStyle>
          <a:p>
            <a:pPr lvl="0"/>
            <a:endParaRPr lang="en-US"/>
          </a:p>
        </p:txBody>
      </p:sp>
      <p:sp>
        <p:nvSpPr>
          <p:cNvPr id="43" name="Text Placeholder 28">
            <a:extLst>
              <a:ext uri="{FF2B5EF4-FFF2-40B4-BE49-F238E27FC236}">
                <a16:creationId xmlns:a16="http://schemas.microsoft.com/office/drawing/2014/main" id="{847B54F4-C98A-7F4F-8633-A67212D37E3D}"/>
              </a:ext>
            </a:extLst>
          </p:cNvPr>
          <p:cNvSpPr>
            <a:spLocks noGrp="1"/>
          </p:cNvSpPr>
          <p:nvPr>
            <p:ph type="body" sz="quarter" idx="21"/>
          </p:nvPr>
        </p:nvSpPr>
        <p:spPr>
          <a:xfrm>
            <a:off x="6275827" y="5162439"/>
            <a:ext cx="256032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45" name="Text Placeholder 28">
            <a:extLst>
              <a:ext uri="{FF2B5EF4-FFF2-40B4-BE49-F238E27FC236}">
                <a16:creationId xmlns:a16="http://schemas.microsoft.com/office/drawing/2014/main" id="{817B977B-57E9-154C-AA12-E0B3A70688DF}"/>
              </a:ext>
            </a:extLst>
          </p:cNvPr>
          <p:cNvSpPr>
            <a:spLocks noGrp="1"/>
          </p:cNvSpPr>
          <p:nvPr>
            <p:ph type="body" sz="quarter" idx="22"/>
          </p:nvPr>
        </p:nvSpPr>
        <p:spPr>
          <a:xfrm>
            <a:off x="9282896" y="5162439"/>
            <a:ext cx="256032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5" name="Picture Placeholder 4">
            <a:extLst>
              <a:ext uri="{FF2B5EF4-FFF2-40B4-BE49-F238E27FC236}">
                <a16:creationId xmlns:a16="http://schemas.microsoft.com/office/drawing/2014/main" id="{3D70BBFF-3B0B-644F-878A-E178AF5B45E4}"/>
              </a:ext>
            </a:extLst>
          </p:cNvPr>
          <p:cNvSpPr>
            <a:spLocks noGrp="1" noChangeAspect="1"/>
          </p:cNvSpPr>
          <p:nvPr>
            <p:ph type="pic" sz="quarter" idx="23" hasCustomPrompt="1"/>
          </p:nvPr>
        </p:nvSpPr>
        <p:spPr>
          <a:xfrm>
            <a:off x="401737" y="436245"/>
            <a:ext cx="2103120" cy="2103120"/>
          </a:xfrm>
          <a:prstGeom prst="rect">
            <a:avLst/>
          </a:prstGeom>
        </p:spPr>
        <p:txBody>
          <a:bodyPr/>
          <a:lstStyle>
            <a:lvl1pPr marL="0" indent="0">
              <a:buNone/>
              <a:defRPr/>
            </a:lvl1pPr>
          </a:lstStyle>
          <a:p>
            <a:r>
              <a:rPr lang="en-US"/>
              <a:t>Logo</a:t>
            </a:r>
          </a:p>
        </p:txBody>
      </p:sp>
      <p:sp>
        <p:nvSpPr>
          <p:cNvPr id="24" name="Picture Placeholder 6">
            <a:extLst>
              <a:ext uri="{FF2B5EF4-FFF2-40B4-BE49-F238E27FC236}">
                <a16:creationId xmlns:a16="http://schemas.microsoft.com/office/drawing/2014/main" id="{3C57D4FA-1216-4944-BBF6-C83155F9ED20}"/>
              </a:ext>
            </a:extLst>
          </p:cNvPr>
          <p:cNvSpPr>
            <a:spLocks noGrp="1" noChangeAspect="1"/>
          </p:cNvSpPr>
          <p:nvPr>
            <p:ph type="pic" sz="quarter" idx="24" hasCustomPrompt="1"/>
          </p:nvPr>
        </p:nvSpPr>
        <p:spPr>
          <a:xfrm>
            <a:off x="2960688" y="0"/>
            <a:ext cx="9235440" cy="3292475"/>
          </a:xfrm>
          <a:prstGeom prst="rect">
            <a:avLst/>
          </a:prstGeom>
        </p:spPr>
        <p:txBody>
          <a:bodyPr/>
          <a:lstStyle>
            <a:lvl1pPr marL="0" indent="0">
              <a:buNone/>
              <a:defRPr/>
            </a:lvl1pPr>
          </a:lstStyle>
          <a:p>
            <a:r>
              <a:rPr lang="en-US"/>
              <a:t>Horizontal banner image</a:t>
            </a:r>
          </a:p>
        </p:txBody>
      </p:sp>
      <p:sp>
        <p:nvSpPr>
          <p:cNvPr id="17" name="Text Placeholder 44">
            <a:extLst>
              <a:ext uri="{FF2B5EF4-FFF2-40B4-BE49-F238E27FC236}">
                <a16:creationId xmlns:a16="http://schemas.microsoft.com/office/drawing/2014/main" id="{7EE6957E-64E7-4044-BFE8-2BF3980E5126}"/>
              </a:ext>
            </a:extLst>
          </p:cNvPr>
          <p:cNvSpPr>
            <a:spLocks noGrp="1"/>
          </p:cNvSpPr>
          <p:nvPr>
            <p:ph type="body" sz="quarter" idx="18"/>
          </p:nvPr>
        </p:nvSpPr>
        <p:spPr>
          <a:xfrm>
            <a:off x="310297" y="3596575"/>
            <a:ext cx="2286000" cy="2397826"/>
          </a:xfrm>
          <a:prstGeom prst="rect">
            <a:avLst/>
          </a:prstGeom>
        </p:spPr>
        <p:txBody>
          <a:bodyPr lIns="0" tIns="0" rIns="0" bIns="0" anchor="b" anchorCtr="0"/>
          <a:lstStyle>
            <a:lvl1pPr marL="0" indent="0">
              <a:lnSpc>
                <a:spcPct val="100000"/>
              </a:lnSpc>
              <a:buNone/>
              <a:defRPr sz="1000" b="1" i="0">
                <a:solidFill>
                  <a:schemeClr val="bg1">
                    <a:lumMod val="50000"/>
                  </a:schemeClr>
                </a:solidFill>
                <a:latin typeface="Segoe UI Semibold" panose="020B0502040204020203" pitchFamily="34" charset="0"/>
                <a:cs typeface="Segoe UI Semibold" panose="020B0502040204020203" pitchFamily="34" charset="0"/>
              </a:defRPr>
            </a:lvl1pPr>
          </a:lstStyle>
          <a:p>
            <a:pPr lvl="0"/>
            <a:endParaRPr lang="en-US"/>
          </a:p>
        </p:txBody>
      </p:sp>
      <p:sp>
        <p:nvSpPr>
          <p:cNvPr id="2" name="Title 1">
            <a:extLst>
              <a:ext uri="{FF2B5EF4-FFF2-40B4-BE49-F238E27FC236}">
                <a16:creationId xmlns:a16="http://schemas.microsoft.com/office/drawing/2014/main" id="{6578A979-85E0-43AA-80D4-C0548C44012D}"/>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9E87FAC7-CCE7-4B59-A14D-E83D168348C3}"/>
              </a:ext>
            </a:extLst>
          </p:cNvPr>
          <p:cNvSpPr>
            <a:spLocks noGrp="1"/>
          </p:cNvSpPr>
          <p:nvPr>
            <p:ph sz="quarter" idx="25"/>
          </p:nvPr>
        </p:nvSpPr>
        <p:spPr>
          <a:xfrm>
            <a:off x="1138238" y="1925638"/>
            <a:ext cx="1822450" cy="812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6">
            <a:extLst>
              <a:ext uri="{FF2B5EF4-FFF2-40B4-BE49-F238E27FC236}">
                <a16:creationId xmlns:a16="http://schemas.microsoft.com/office/drawing/2014/main" id="{67911A23-3F8B-4049-A732-BED1771D2359}"/>
              </a:ext>
            </a:extLst>
          </p:cNvPr>
          <p:cNvSpPr>
            <a:spLocks noGrp="1"/>
          </p:cNvSpPr>
          <p:nvPr>
            <p:ph sz="quarter" idx="26"/>
          </p:nvPr>
        </p:nvSpPr>
        <p:spPr>
          <a:xfrm>
            <a:off x="3241675" y="1924050"/>
            <a:ext cx="1541463" cy="812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677F9012-A0B3-4374-B916-B593662A9C41}"/>
              </a:ext>
            </a:extLst>
          </p:cNvPr>
          <p:cNvSpPr>
            <a:spLocks noGrp="1"/>
          </p:cNvSpPr>
          <p:nvPr>
            <p:ph sz="quarter" idx="27"/>
          </p:nvPr>
        </p:nvSpPr>
        <p:spPr>
          <a:xfrm>
            <a:off x="5173663" y="2006600"/>
            <a:ext cx="1431925" cy="9620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a:extLst>
              <a:ext uri="{FF2B5EF4-FFF2-40B4-BE49-F238E27FC236}">
                <a16:creationId xmlns:a16="http://schemas.microsoft.com/office/drawing/2014/main" id="{7C4A0A18-379E-4E7C-B5E3-199D9444DA31}"/>
              </a:ext>
            </a:extLst>
          </p:cNvPr>
          <p:cNvSpPr>
            <a:spLocks noGrp="1"/>
          </p:cNvSpPr>
          <p:nvPr>
            <p:ph sz="quarter" idx="28"/>
          </p:nvPr>
        </p:nvSpPr>
        <p:spPr>
          <a:xfrm>
            <a:off x="7061200" y="2006600"/>
            <a:ext cx="1541463" cy="9620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a:extLst>
              <a:ext uri="{FF2B5EF4-FFF2-40B4-BE49-F238E27FC236}">
                <a16:creationId xmlns:a16="http://schemas.microsoft.com/office/drawing/2014/main" id="{A096E8C2-0AE7-45E2-86CE-087DFDE9A39C}"/>
              </a:ext>
            </a:extLst>
          </p:cNvPr>
          <p:cNvSpPr>
            <a:spLocks noGrp="1"/>
          </p:cNvSpPr>
          <p:nvPr>
            <p:ph sz="quarter" idx="29"/>
          </p:nvPr>
        </p:nvSpPr>
        <p:spPr>
          <a:xfrm>
            <a:off x="9058275" y="2006600"/>
            <a:ext cx="1801813" cy="9620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14">
            <a:extLst>
              <a:ext uri="{FF2B5EF4-FFF2-40B4-BE49-F238E27FC236}">
                <a16:creationId xmlns:a16="http://schemas.microsoft.com/office/drawing/2014/main" id="{7014A073-F0BA-452F-BD55-8FC55613D1FF}"/>
              </a:ext>
            </a:extLst>
          </p:cNvPr>
          <p:cNvSpPr>
            <a:spLocks noGrp="1"/>
          </p:cNvSpPr>
          <p:nvPr>
            <p:ph sz="quarter" idx="30"/>
          </p:nvPr>
        </p:nvSpPr>
        <p:spPr>
          <a:xfrm>
            <a:off x="1331913" y="3748088"/>
            <a:ext cx="1822450" cy="9588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Content Placeholder 19">
            <a:extLst>
              <a:ext uri="{FF2B5EF4-FFF2-40B4-BE49-F238E27FC236}">
                <a16:creationId xmlns:a16="http://schemas.microsoft.com/office/drawing/2014/main" id="{A429F20D-BFB5-4E82-B85D-64047B5AE898}"/>
              </a:ext>
            </a:extLst>
          </p:cNvPr>
          <p:cNvSpPr>
            <a:spLocks noGrp="1"/>
          </p:cNvSpPr>
          <p:nvPr>
            <p:ph sz="quarter" idx="31"/>
          </p:nvPr>
        </p:nvSpPr>
        <p:spPr>
          <a:xfrm>
            <a:off x="3519488" y="3690938"/>
            <a:ext cx="1263650" cy="7667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2" name="Content Placeholder 21">
            <a:extLst>
              <a:ext uri="{FF2B5EF4-FFF2-40B4-BE49-F238E27FC236}">
                <a16:creationId xmlns:a16="http://schemas.microsoft.com/office/drawing/2014/main" id="{3E7449F2-8077-4A86-9089-875EE064332B}"/>
              </a:ext>
            </a:extLst>
          </p:cNvPr>
          <p:cNvSpPr>
            <a:spLocks noGrp="1"/>
          </p:cNvSpPr>
          <p:nvPr>
            <p:ph sz="quarter" idx="32"/>
          </p:nvPr>
        </p:nvSpPr>
        <p:spPr>
          <a:xfrm>
            <a:off x="5173663" y="3597275"/>
            <a:ext cx="2060575" cy="9842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Content Placeholder 25">
            <a:extLst>
              <a:ext uri="{FF2B5EF4-FFF2-40B4-BE49-F238E27FC236}">
                <a16:creationId xmlns:a16="http://schemas.microsoft.com/office/drawing/2014/main" id="{982A3A1E-2CC8-42D5-88E6-45764ACED7AC}"/>
              </a:ext>
            </a:extLst>
          </p:cNvPr>
          <p:cNvSpPr>
            <a:spLocks noGrp="1"/>
          </p:cNvSpPr>
          <p:nvPr>
            <p:ph sz="quarter" idx="33"/>
          </p:nvPr>
        </p:nvSpPr>
        <p:spPr>
          <a:xfrm>
            <a:off x="7624763" y="3597275"/>
            <a:ext cx="1657350" cy="10906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4" name="Rectangle 33">
            <a:extLst>
              <a:ext uri="{FF2B5EF4-FFF2-40B4-BE49-F238E27FC236}">
                <a16:creationId xmlns:a16="http://schemas.microsoft.com/office/drawing/2014/main" id="{029AAEB0-89F2-42CB-ACBA-31956508E487}"/>
              </a:ext>
              <a:ext uri="{C183D7F6-B498-43B3-948B-1728B52AA6E4}">
                <adec:decorative xmlns:adec="http://schemas.microsoft.com/office/drawing/2017/decorative" val="1"/>
              </a:ext>
            </a:extLst>
          </p:cNvPr>
          <p:cNvSpPr/>
          <p:nvPr userDrawn="1"/>
        </p:nvSpPr>
        <p:spPr>
          <a:xfrm>
            <a:off x="2870483" y="0"/>
            <a:ext cx="118872" cy="6858000"/>
          </a:xfrm>
          <a:prstGeom prst="rect">
            <a:avLst/>
          </a:prstGeom>
          <a:solidFill>
            <a:srgbClr val="0676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5">
            <a:extLst>
              <a:ext uri="{FF2B5EF4-FFF2-40B4-BE49-F238E27FC236}">
                <a16:creationId xmlns:a16="http://schemas.microsoft.com/office/drawing/2014/main" id="{39712DF0-BB81-4DC3-B820-2642A6868746}"/>
              </a:ext>
            </a:extLst>
          </p:cNvPr>
          <p:cNvSpPr>
            <a:spLocks noGrp="1"/>
          </p:cNvSpPr>
          <p:nvPr>
            <p:ph type="body" sz="quarter" idx="34"/>
          </p:nvPr>
        </p:nvSpPr>
        <p:spPr>
          <a:xfrm>
            <a:off x="8602663" y="649288"/>
            <a:ext cx="3133725" cy="1250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43058094"/>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4168774" y="0"/>
            <a:ext cx="8023225" cy="6858000"/>
          </a:xfrm>
          <a:blipFill>
            <a:blip r:embed="rId2"/>
            <a:stretch>
              <a:fillRect/>
            </a:stretch>
          </a:blipFill>
        </p:spPr>
        <p:txBody>
          <a:bodyPr wrap="none" bIns="173736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4168774" y="3657600"/>
            <a:ext cx="8023225"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lgn="ct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01435383"/>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gradFill>
                  <a:gsLst>
                    <a:gs pos="0">
                      <a:schemeClr val="tx1"/>
                    </a:gs>
                    <a:gs pos="100000">
                      <a:schemeClr val="tx1"/>
                    </a:gs>
                  </a:gsLst>
                  <a:lin ang="5400000" scaled="1"/>
                </a:gra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gradFill>
                  <a:gsLst>
                    <a:gs pos="0">
                      <a:schemeClr val="tx1"/>
                    </a:gs>
                    <a:gs pos="100000">
                      <a:schemeClr val="tx1"/>
                    </a:gs>
                  </a:gsLst>
                  <a:lin ang="5400000" scaled="1"/>
                </a:gra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D76228DA-C78B-F44C-94F8-7128E0B2D7A7}"/>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942E84EF-6F95-A646-8F37-FD94FE90797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111901" y="0"/>
            <a:ext cx="6080099" cy="6858000"/>
          </a:xfrm>
          <a:prstGeom prst="rect">
            <a:avLst/>
          </a:prstGeom>
        </p:spPr>
      </p:pic>
    </p:spTree>
    <p:extLst>
      <p:ext uri="{BB962C8B-B14F-4D97-AF65-F5344CB8AC3E}">
        <p14:creationId xmlns:p14="http://schemas.microsoft.com/office/powerpoint/2010/main" val="825428368"/>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gradFill>
                  <a:gsLst>
                    <a:gs pos="0">
                      <a:schemeClr val="tx2"/>
                    </a:gs>
                    <a:gs pos="100000">
                      <a:schemeClr val="tx2"/>
                    </a:gs>
                  </a:gsLst>
                  <a:lin ang="5400000" scaled="1"/>
                </a:gradFill>
              </a:defRPr>
            </a:lvl1pPr>
          </a:lstStyle>
          <a:p>
            <a:r>
              <a:rPr lang="en-US"/>
              <a:t>Azure presentation title </a:t>
            </a:r>
            <a:br>
              <a:rPr lang="en-US"/>
            </a:br>
            <a:r>
              <a:rPr lang="en-US"/>
              <a:t>or event name</a:t>
            </a:r>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42466" y="4350114"/>
            <a:ext cx="9602819" cy="724246"/>
          </a:xfrm>
          <a:prstGeom prst="rect">
            <a:avLst/>
          </a:prstGeom>
        </p:spPr>
        <p:txBody>
          <a:bodyPr/>
          <a:lstStyle>
            <a:lvl1pPr>
              <a:defRPr sz="1765">
                <a:gradFill>
                  <a:gsLst>
                    <a:gs pos="0">
                      <a:schemeClr val="tx1"/>
                    </a:gs>
                    <a:gs pos="100000">
                      <a:schemeClr val="tx1"/>
                    </a:gs>
                  </a:gsLst>
                  <a:lin ang="5400000" scaled="1"/>
                </a:gra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10471427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gradFill>
                  <a:gsLst>
                    <a:gs pos="0">
                      <a:schemeClr val="bg1"/>
                    </a:gs>
                    <a:gs pos="100000">
                      <a:schemeClr val="bg1"/>
                    </a:gs>
                  </a:gsLst>
                  <a:lin ang="5400000" scaled="1"/>
                </a:gradFill>
              </a:defRPr>
            </a:lvl1pPr>
          </a:lstStyle>
          <a:p>
            <a:r>
              <a:rPr lang="en-US"/>
              <a:t>Azure presentation title </a:t>
            </a:r>
            <a:br>
              <a:rPr lang="en-US"/>
            </a:br>
            <a:r>
              <a:rPr lang="en-US"/>
              <a:t>or event name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24246"/>
          </a:xfrm>
          <a:prstGeom prst="rect">
            <a:avLst/>
          </a:prstGeom>
        </p:spPr>
        <p:txBody>
          <a:bodyPr/>
          <a:lstStyle>
            <a:lvl1pPr>
              <a:defRPr sz="1765">
                <a:gradFill>
                  <a:gsLst>
                    <a:gs pos="0">
                      <a:schemeClr val="bg1"/>
                    </a:gs>
                    <a:gs pos="100000">
                      <a:schemeClr val="bg1"/>
                    </a:gs>
                  </a:gsLst>
                  <a:lin ang="5400000" scaled="1"/>
                </a:gra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38330805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gradFill>
                  <a:gsLst>
                    <a:gs pos="0">
                      <a:schemeClr val="bg1"/>
                    </a:gs>
                    <a:gs pos="100000">
                      <a:schemeClr val="bg1"/>
                    </a:gs>
                  </a:gsLst>
                  <a:lin ang="5400000" scaled="1"/>
                </a:gradFill>
              </a:defRPr>
            </a:lvl1pPr>
          </a:lstStyle>
          <a:p>
            <a:r>
              <a:rPr lang="en-US"/>
              <a:t>Azure presentation title </a:t>
            </a:r>
            <a:br>
              <a:rPr lang="en-US"/>
            </a:br>
            <a:r>
              <a:rPr lang="en-US"/>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42466" y="4350114"/>
            <a:ext cx="9602819" cy="724246"/>
          </a:xfrm>
          <a:prstGeom prst="rect">
            <a:avLst/>
          </a:prstGeom>
        </p:spPr>
        <p:txBody>
          <a:bodyPr/>
          <a:lstStyle>
            <a:lvl1pPr>
              <a:defRPr sz="1765">
                <a:gradFill>
                  <a:gsLst>
                    <a:gs pos="0">
                      <a:schemeClr val="bg1"/>
                    </a:gs>
                    <a:gs pos="100000">
                      <a:schemeClr val="bg1"/>
                    </a:gs>
                  </a:gsLst>
                  <a:lin ang="5400000" scaled="1"/>
                </a:gra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2508119794"/>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rgbClr val="000000"/>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2" y="2532448"/>
            <a:ext cx="5874751" cy="1793104"/>
          </a:xfrm>
          <a:prstGeom prst="rect">
            <a:avLst/>
          </a:prstGeom>
          <a:noFill/>
        </p:spPr>
        <p:txBody>
          <a:bodyPr lIns="0" tIns="0" rIns="0" bIns="182880" anchor="b" anchorCtr="0"/>
          <a:lstStyle>
            <a:lvl1pPr>
              <a:defRPr sz="4705" strike="noStrike" spc="-49" baseline="0">
                <a:gradFill>
                  <a:gsLst>
                    <a:gs pos="0">
                      <a:schemeClr val="bg1"/>
                    </a:gs>
                    <a:gs pos="100000">
                      <a:schemeClr val="bg1"/>
                    </a:gs>
                  </a:gsLst>
                  <a:lin ang="5400000" scaled="1"/>
                </a:gradFill>
              </a:defRPr>
            </a:lvl1pPr>
          </a:lstStyle>
          <a:p>
            <a:r>
              <a:rPr lang="en-US"/>
              <a:t>Azure presentation title 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42466" y="4350114"/>
            <a:ext cx="5874751" cy="724246"/>
          </a:xfrm>
          <a:prstGeom prst="rect">
            <a:avLst/>
          </a:prstGeom>
        </p:spPr>
        <p:txBody>
          <a:bodyPr/>
          <a:lstStyle>
            <a:lvl1pPr>
              <a:defRPr sz="1765">
                <a:gradFill>
                  <a:gsLst>
                    <a:gs pos="0">
                      <a:schemeClr val="bg1"/>
                    </a:gs>
                    <a:gs pos="100000">
                      <a:schemeClr val="bg1"/>
                    </a:gs>
                  </a:gsLst>
                  <a:lin ang="5400000" scaled="1"/>
                </a:gra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25" name="Picture 24">
            <a:extLst>
              <a:ext uri="{FF2B5EF4-FFF2-40B4-BE49-F238E27FC236}">
                <a16:creationId xmlns:a16="http://schemas.microsoft.com/office/drawing/2014/main" id="{DD6F765C-BA87-4024-A0EA-D44C275128C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
        <p:nvSpPr>
          <p:cNvPr id="28" name="Picture Placeholder 27">
            <a:extLst>
              <a:ext uri="{FF2B5EF4-FFF2-40B4-BE49-F238E27FC236}">
                <a16:creationId xmlns:a16="http://schemas.microsoft.com/office/drawing/2014/main" id="{F115ABEF-D43C-4943-82B6-BC159FC73908}"/>
              </a:ext>
            </a:extLst>
          </p:cNvPr>
          <p:cNvSpPr>
            <a:spLocks noGrp="1"/>
          </p:cNvSpPr>
          <p:nvPr>
            <p:ph type="pic" sz="quarter" idx="16"/>
          </p:nvPr>
        </p:nvSpPr>
        <p:spPr>
          <a:xfrm>
            <a:off x="6161365" y="793822"/>
            <a:ext cx="2096326" cy="1618774"/>
          </a:xfrm>
          <a:solidFill>
            <a:schemeClr val="tx2"/>
          </a:solidFill>
        </p:spPr>
        <p:txBody>
          <a:bodyPr anchor="b" anchorCtr="1">
            <a:noAutofit/>
          </a:bodyPr>
          <a:lstStyle/>
          <a:p>
            <a:endParaRPr lang="en-US"/>
          </a:p>
        </p:txBody>
      </p:sp>
      <p:sp>
        <p:nvSpPr>
          <p:cNvPr id="29" name="Picture Placeholder 27">
            <a:extLst>
              <a:ext uri="{FF2B5EF4-FFF2-40B4-BE49-F238E27FC236}">
                <a16:creationId xmlns:a16="http://schemas.microsoft.com/office/drawing/2014/main" id="{AA47FD53-1E53-4FDE-94A4-B6A5469787D2}"/>
              </a:ext>
            </a:extLst>
          </p:cNvPr>
          <p:cNvSpPr>
            <a:spLocks noGrp="1"/>
          </p:cNvSpPr>
          <p:nvPr>
            <p:ph type="pic" sz="quarter" idx="17"/>
          </p:nvPr>
        </p:nvSpPr>
        <p:spPr>
          <a:xfrm>
            <a:off x="8472758" y="793822"/>
            <a:ext cx="2096326" cy="1618774"/>
          </a:xfrm>
          <a:solidFill>
            <a:schemeClr val="tx2"/>
          </a:solidFill>
        </p:spPr>
        <p:txBody>
          <a:bodyPr anchor="b" anchorCtr="1">
            <a:noAutofit/>
          </a:bodyPr>
          <a:lstStyle/>
          <a:p>
            <a:endParaRPr lang="en-US"/>
          </a:p>
        </p:txBody>
      </p:sp>
      <p:sp>
        <p:nvSpPr>
          <p:cNvPr id="30" name="Picture Placeholder 27">
            <a:extLst>
              <a:ext uri="{FF2B5EF4-FFF2-40B4-BE49-F238E27FC236}">
                <a16:creationId xmlns:a16="http://schemas.microsoft.com/office/drawing/2014/main" id="{E251C08D-157D-49F9-81E7-B96806AE1099}"/>
              </a:ext>
            </a:extLst>
          </p:cNvPr>
          <p:cNvSpPr>
            <a:spLocks noGrp="1"/>
          </p:cNvSpPr>
          <p:nvPr>
            <p:ph type="pic" sz="quarter" idx="18"/>
          </p:nvPr>
        </p:nvSpPr>
        <p:spPr>
          <a:xfrm>
            <a:off x="7203560" y="4460417"/>
            <a:ext cx="2096326" cy="1618774"/>
          </a:xfrm>
          <a:solidFill>
            <a:schemeClr val="tx2"/>
          </a:solidFill>
        </p:spPr>
        <p:txBody>
          <a:bodyPr anchor="b" anchorCtr="1">
            <a:noAutofit/>
          </a:bodyPr>
          <a:lstStyle/>
          <a:p>
            <a:endParaRPr lang="en-US"/>
          </a:p>
        </p:txBody>
      </p:sp>
      <p:sp>
        <p:nvSpPr>
          <p:cNvPr id="31" name="Picture Placeholder 27">
            <a:extLst>
              <a:ext uri="{FF2B5EF4-FFF2-40B4-BE49-F238E27FC236}">
                <a16:creationId xmlns:a16="http://schemas.microsoft.com/office/drawing/2014/main" id="{72A7D44E-978B-43E5-9BC0-A9F9EE7738C9}"/>
              </a:ext>
            </a:extLst>
          </p:cNvPr>
          <p:cNvSpPr>
            <a:spLocks noGrp="1"/>
          </p:cNvSpPr>
          <p:nvPr>
            <p:ph type="pic" sz="quarter" idx="19"/>
          </p:nvPr>
        </p:nvSpPr>
        <p:spPr>
          <a:xfrm>
            <a:off x="9514953" y="4460417"/>
            <a:ext cx="2096326" cy="1618774"/>
          </a:xfrm>
          <a:solidFill>
            <a:schemeClr val="tx2"/>
          </a:solidFill>
        </p:spPr>
        <p:txBody>
          <a:bodyPr anchor="b" anchorCtr="1">
            <a:noAutofit/>
          </a:bodyPr>
          <a:lstStyle/>
          <a:p>
            <a:endParaRPr lang="en-US"/>
          </a:p>
        </p:txBody>
      </p:sp>
      <p:sp>
        <p:nvSpPr>
          <p:cNvPr id="32" name="Picture Placeholder 27">
            <a:extLst>
              <a:ext uri="{FF2B5EF4-FFF2-40B4-BE49-F238E27FC236}">
                <a16:creationId xmlns:a16="http://schemas.microsoft.com/office/drawing/2014/main" id="{FFC800EB-936E-4743-B0BB-27566A34C2D7}"/>
              </a:ext>
            </a:extLst>
          </p:cNvPr>
          <p:cNvSpPr>
            <a:spLocks noGrp="1"/>
          </p:cNvSpPr>
          <p:nvPr>
            <p:ph type="pic" sz="quarter" idx="20"/>
          </p:nvPr>
        </p:nvSpPr>
        <p:spPr>
          <a:xfrm>
            <a:off x="5776786" y="2611744"/>
            <a:ext cx="2096326" cy="1618774"/>
          </a:xfrm>
          <a:solidFill>
            <a:schemeClr val="tx2"/>
          </a:solidFill>
        </p:spPr>
        <p:txBody>
          <a:bodyPr anchor="b" anchorCtr="1">
            <a:noAutofit/>
          </a:bodyPr>
          <a:lstStyle/>
          <a:p>
            <a:endParaRPr lang="en-US"/>
          </a:p>
        </p:txBody>
      </p:sp>
      <p:sp>
        <p:nvSpPr>
          <p:cNvPr id="33" name="Picture Placeholder 27">
            <a:extLst>
              <a:ext uri="{FF2B5EF4-FFF2-40B4-BE49-F238E27FC236}">
                <a16:creationId xmlns:a16="http://schemas.microsoft.com/office/drawing/2014/main" id="{9F092611-3E78-46B1-BA8A-97F767E93167}"/>
              </a:ext>
            </a:extLst>
          </p:cNvPr>
          <p:cNvSpPr>
            <a:spLocks noGrp="1"/>
          </p:cNvSpPr>
          <p:nvPr>
            <p:ph type="pic" sz="quarter" idx="21"/>
          </p:nvPr>
        </p:nvSpPr>
        <p:spPr>
          <a:xfrm>
            <a:off x="8061123" y="2611744"/>
            <a:ext cx="2096326" cy="1618774"/>
          </a:xfrm>
          <a:solidFill>
            <a:schemeClr val="tx2"/>
          </a:solidFill>
        </p:spPr>
        <p:txBody>
          <a:bodyPr anchor="b" anchorCtr="1">
            <a:noAutofit/>
          </a:bodyPr>
          <a:lstStyle/>
          <a:p>
            <a:endParaRPr lang="en-US"/>
          </a:p>
        </p:txBody>
      </p:sp>
      <p:sp>
        <p:nvSpPr>
          <p:cNvPr id="34" name="Picture Placeholder 27">
            <a:extLst>
              <a:ext uri="{FF2B5EF4-FFF2-40B4-BE49-F238E27FC236}">
                <a16:creationId xmlns:a16="http://schemas.microsoft.com/office/drawing/2014/main" id="{CFCBDAA1-18C9-4D7C-B4F2-F169EEF5C655}"/>
              </a:ext>
            </a:extLst>
          </p:cNvPr>
          <p:cNvSpPr>
            <a:spLocks noGrp="1"/>
          </p:cNvSpPr>
          <p:nvPr>
            <p:ph type="pic" sz="quarter" idx="22"/>
          </p:nvPr>
        </p:nvSpPr>
        <p:spPr>
          <a:xfrm>
            <a:off x="10345460" y="2611744"/>
            <a:ext cx="2096326" cy="1618774"/>
          </a:xfrm>
          <a:solidFill>
            <a:schemeClr val="tx2"/>
          </a:solidFill>
        </p:spPr>
        <p:txBody>
          <a:bodyPr anchor="b" anchorCtr="1">
            <a:noAutofit/>
          </a:bodyPr>
          <a:lstStyle/>
          <a:p>
            <a:endParaRPr lang="en-US"/>
          </a:p>
        </p:txBody>
      </p:sp>
    </p:spTree>
    <p:extLst>
      <p:ext uri="{BB962C8B-B14F-4D97-AF65-F5344CB8AC3E}">
        <p14:creationId xmlns:p14="http://schemas.microsoft.com/office/powerpoint/2010/main" val="40446005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750"/>
                                        <p:tgtEl>
                                          <p:spTgt spid="28"/>
                                        </p:tgtEl>
                                      </p:cBhvr>
                                    </p:animEffect>
                                  </p:childTnLst>
                                </p:cTn>
                              </p:par>
                              <p:par>
                                <p:cTn id="8" presetID="42" presetClass="path" presetSubtype="0" decel="100000" fill="hold" grpId="1" nodeType="withEffect">
                                  <p:stCondLst>
                                    <p:cond delay="50"/>
                                  </p:stCondLst>
                                  <p:childTnLst>
                                    <p:animMotion origin="layout" path="M 1.17182E-6 -2.12892E-6 L 0.04353 -2.12892E-6 " pathEditMode="relative" rAng="0" ptsTypes="AA">
                                      <p:cBhvr>
                                        <p:cTn id="9" dur="750" spd="-100000" fill="hold"/>
                                        <p:tgtEl>
                                          <p:spTgt spid="28"/>
                                        </p:tgtEl>
                                        <p:attrNameLst>
                                          <p:attrName>ppt_x</p:attrName>
                                          <p:attrName>ppt_y</p:attrName>
                                        </p:attrNameLst>
                                      </p:cBhvr>
                                      <p:rCtr x="2170" y="0"/>
                                    </p:animMotion>
                                  </p:childTnLst>
                                </p:cTn>
                              </p:par>
                              <p:par>
                                <p:cTn id="10" presetID="10" presetClass="entr" presetSubtype="0" fill="hold" grpId="0" nodeType="withEffect">
                                  <p:stCondLst>
                                    <p:cond delay="15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750"/>
                                        <p:tgtEl>
                                          <p:spTgt spid="29"/>
                                        </p:tgtEl>
                                      </p:cBhvr>
                                    </p:animEffect>
                                  </p:childTnLst>
                                </p:cTn>
                              </p:par>
                              <p:par>
                                <p:cTn id="13" presetID="42" presetClass="path" presetSubtype="0" decel="100000" fill="hold" grpId="1" nodeType="withEffect">
                                  <p:stCondLst>
                                    <p:cond delay="150"/>
                                  </p:stCondLst>
                                  <p:childTnLst>
                                    <p:animMotion origin="layout" path="M 1.17182E-6 -2.12892E-6 L 0.04353 -2.12892E-6 " pathEditMode="relative" rAng="0" ptsTypes="AA">
                                      <p:cBhvr>
                                        <p:cTn id="14" dur="750" spd="-100000" fill="hold"/>
                                        <p:tgtEl>
                                          <p:spTgt spid="29"/>
                                        </p:tgtEl>
                                        <p:attrNameLst>
                                          <p:attrName>ppt_x</p:attrName>
                                          <p:attrName>ppt_y</p:attrName>
                                        </p:attrNameLst>
                                      </p:cBhvr>
                                      <p:rCtr x="2170" y="0"/>
                                    </p:animMotion>
                                  </p:childTnLst>
                                </p:cTn>
                              </p:par>
                              <p:par>
                                <p:cTn id="15" presetID="10" presetClass="entr" presetSubtype="0" fill="hold" grpId="0" nodeType="withEffect">
                                  <p:stCondLst>
                                    <p:cond delay="0"/>
                                  </p:stCondLst>
                                  <p:childTnLst>
                                    <p:set>
                                      <p:cBhvr>
                                        <p:cTn id="16" dur="1" fill="hold">
                                          <p:stCondLst>
                                            <p:cond delay="0"/>
                                          </p:stCondLst>
                                        </p:cTn>
                                        <p:tgtEl>
                                          <p:spTgt spid="32"/>
                                        </p:tgtEl>
                                        <p:attrNameLst>
                                          <p:attrName>style.visibility</p:attrName>
                                        </p:attrNameLst>
                                      </p:cBhvr>
                                      <p:to>
                                        <p:strVal val="visible"/>
                                      </p:to>
                                    </p:set>
                                    <p:animEffect transition="in" filter="fade">
                                      <p:cBhvr>
                                        <p:cTn id="17" dur="750"/>
                                        <p:tgtEl>
                                          <p:spTgt spid="32"/>
                                        </p:tgtEl>
                                      </p:cBhvr>
                                    </p:animEffect>
                                  </p:childTnLst>
                                </p:cTn>
                              </p:par>
                              <p:par>
                                <p:cTn id="18" presetID="42" presetClass="path" presetSubtype="0" decel="100000" fill="hold" grpId="1" nodeType="withEffect">
                                  <p:stCondLst>
                                    <p:cond delay="0"/>
                                  </p:stCondLst>
                                  <p:childTnLst>
                                    <p:animMotion origin="layout" path="M 1.17182E-6 -2.12892E-6 L 0.04353 -2.12892E-6 " pathEditMode="relative" rAng="0" ptsTypes="AA">
                                      <p:cBhvr>
                                        <p:cTn id="19" dur="750" spd="-100000" fill="hold"/>
                                        <p:tgtEl>
                                          <p:spTgt spid="32"/>
                                        </p:tgtEl>
                                        <p:attrNameLst>
                                          <p:attrName>ppt_x</p:attrName>
                                          <p:attrName>ppt_y</p:attrName>
                                        </p:attrNameLst>
                                      </p:cBhvr>
                                      <p:rCtr x="2170" y="0"/>
                                    </p:animMotion>
                                  </p:childTnLst>
                                </p:cTn>
                              </p:par>
                              <p:par>
                                <p:cTn id="20" presetID="10" presetClass="entr" presetSubtype="0" fill="hold" grpId="0" nodeType="withEffect">
                                  <p:stCondLst>
                                    <p:cond delay="150"/>
                                  </p:stCondLst>
                                  <p:childTnLst>
                                    <p:set>
                                      <p:cBhvr>
                                        <p:cTn id="21" dur="1" fill="hold">
                                          <p:stCondLst>
                                            <p:cond delay="0"/>
                                          </p:stCondLst>
                                        </p:cTn>
                                        <p:tgtEl>
                                          <p:spTgt spid="33"/>
                                        </p:tgtEl>
                                        <p:attrNameLst>
                                          <p:attrName>style.visibility</p:attrName>
                                        </p:attrNameLst>
                                      </p:cBhvr>
                                      <p:to>
                                        <p:strVal val="visible"/>
                                      </p:to>
                                    </p:set>
                                    <p:animEffect transition="in" filter="fade">
                                      <p:cBhvr>
                                        <p:cTn id="22" dur="750"/>
                                        <p:tgtEl>
                                          <p:spTgt spid="33"/>
                                        </p:tgtEl>
                                      </p:cBhvr>
                                    </p:animEffect>
                                  </p:childTnLst>
                                </p:cTn>
                              </p:par>
                              <p:par>
                                <p:cTn id="23" presetID="42" presetClass="path" presetSubtype="0" decel="100000" fill="hold" grpId="1" nodeType="withEffect">
                                  <p:stCondLst>
                                    <p:cond delay="150"/>
                                  </p:stCondLst>
                                  <p:childTnLst>
                                    <p:animMotion origin="layout" path="M 1.17182E-6 -2.12892E-6 L 0.04353 -2.12892E-6 " pathEditMode="relative" rAng="0" ptsTypes="AA">
                                      <p:cBhvr>
                                        <p:cTn id="24" dur="750" spd="-100000" fill="hold"/>
                                        <p:tgtEl>
                                          <p:spTgt spid="33"/>
                                        </p:tgtEl>
                                        <p:attrNameLst>
                                          <p:attrName>ppt_x</p:attrName>
                                          <p:attrName>ppt_y</p:attrName>
                                        </p:attrNameLst>
                                      </p:cBhvr>
                                      <p:rCtr x="2170" y="0"/>
                                    </p:animMotion>
                                  </p:childTnLst>
                                </p:cTn>
                              </p:par>
                              <p:par>
                                <p:cTn id="25" presetID="10" presetClass="entr" presetSubtype="0" fill="hold" grpId="0" nodeType="withEffect">
                                  <p:stCondLst>
                                    <p:cond delay="250"/>
                                  </p:stCondLst>
                                  <p:childTnLst>
                                    <p:set>
                                      <p:cBhvr>
                                        <p:cTn id="26" dur="1" fill="hold">
                                          <p:stCondLst>
                                            <p:cond delay="0"/>
                                          </p:stCondLst>
                                        </p:cTn>
                                        <p:tgtEl>
                                          <p:spTgt spid="34"/>
                                        </p:tgtEl>
                                        <p:attrNameLst>
                                          <p:attrName>style.visibility</p:attrName>
                                        </p:attrNameLst>
                                      </p:cBhvr>
                                      <p:to>
                                        <p:strVal val="visible"/>
                                      </p:to>
                                    </p:set>
                                    <p:animEffect transition="in" filter="fade">
                                      <p:cBhvr>
                                        <p:cTn id="27" dur="750"/>
                                        <p:tgtEl>
                                          <p:spTgt spid="34"/>
                                        </p:tgtEl>
                                      </p:cBhvr>
                                    </p:animEffect>
                                  </p:childTnLst>
                                </p:cTn>
                              </p:par>
                              <p:par>
                                <p:cTn id="28" presetID="42" presetClass="path" presetSubtype="0" decel="100000" fill="hold" grpId="1" nodeType="withEffect">
                                  <p:stCondLst>
                                    <p:cond delay="250"/>
                                  </p:stCondLst>
                                  <p:childTnLst>
                                    <p:animMotion origin="layout" path="M 1.17182E-6 -2.12892E-6 L 0.04353 -2.12892E-6 " pathEditMode="relative" rAng="0" ptsTypes="AA">
                                      <p:cBhvr>
                                        <p:cTn id="29" dur="750" spd="-100000" fill="hold"/>
                                        <p:tgtEl>
                                          <p:spTgt spid="34"/>
                                        </p:tgtEl>
                                        <p:attrNameLst>
                                          <p:attrName>ppt_x</p:attrName>
                                          <p:attrName>ppt_y</p:attrName>
                                        </p:attrNameLst>
                                      </p:cBhvr>
                                      <p:rCtr x="2170" y="0"/>
                                    </p:animMotion>
                                  </p:childTnLst>
                                </p:cTn>
                              </p:par>
                              <p:par>
                                <p:cTn id="30" presetID="10" presetClass="entr" presetSubtype="0" fill="hold" grpId="0" nodeType="withEffect">
                                  <p:stCondLst>
                                    <p:cond delay="50"/>
                                  </p:stCondLst>
                                  <p:childTnLst>
                                    <p:set>
                                      <p:cBhvr>
                                        <p:cTn id="31" dur="1" fill="hold">
                                          <p:stCondLst>
                                            <p:cond delay="0"/>
                                          </p:stCondLst>
                                        </p:cTn>
                                        <p:tgtEl>
                                          <p:spTgt spid="30"/>
                                        </p:tgtEl>
                                        <p:attrNameLst>
                                          <p:attrName>style.visibility</p:attrName>
                                        </p:attrNameLst>
                                      </p:cBhvr>
                                      <p:to>
                                        <p:strVal val="visible"/>
                                      </p:to>
                                    </p:set>
                                    <p:animEffect transition="in" filter="fade">
                                      <p:cBhvr>
                                        <p:cTn id="32" dur="750"/>
                                        <p:tgtEl>
                                          <p:spTgt spid="30"/>
                                        </p:tgtEl>
                                      </p:cBhvr>
                                    </p:animEffect>
                                  </p:childTnLst>
                                </p:cTn>
                              </p:par>
                              <p:par>
                                <p:cTn id="33" presetID="42" presetClass="path" presetSubtype="0" decel="100000" fill="hold" grpId="1" nodeType="withEffect">
                                  <p:stCondLst>
                                    <p:cond delay="50"/>
                                  </p:stCondLst>
                                  <p:childTnLst>
                                    <p:animMotion origin="layout" path="M 1.17182E-6 -2.12892E-6 L 0.04353 -2.12892E-6 " pathEditMode="relative" rAng="0" ptsTypes="AA">
                                      <p:cBhvr>
                                        <p:cTn id="34" dur="750" spd="-100000" fill="hold"/>
                                        <p:tgtEl>
                                          <p:spTgt spid="30"/>
                                        </p:tgtEl>
                                        <p:attrNameLst>
                                          <p:attrName>ppt_x</p:attrName>
                                          <p:attrName>ppt_y</p:attrName>
                                        </p:attrNameLst>
                                      </p:cBhvr>
                                      <p:rCtr x="2170" y="0"/>
                                    </p:animMotion>
                                  </p:childTnLst>
                                </p:cTn>
                              </p:par>
                              <p:par>
                                <p:cTn id="35" presetID="10" presetClass="entr" presetSubtype="0" fill="hold" grpId="0" nodeType="withEffect">
                                  <p:stCondLst>
                                    <p:cond delay="150"/>
                                  </p:stCondLst>
                                  <p:childTnLst>
                                    <p:set>
                                      <p:cBhvr>
                                        <p:cTn id="36" dur="1" fill="hold">
                                          <p:stCondLst>
                                            <p:cond delay="0"/>
                                          </p:stCondLst>
                                        </p:cTn>
                                        <p:tgtEl>
                                          <p:spTgt spid="31"/>
                                        </p:tgtEl>
                                        <p:attrNameLst>
                                          <p:attrName>style.visibility</p:attrName>
                                        </p:attrNameLst>
                                      </p:cBhvr>
                                      <p:to>
                                        <p:strVal val="visible"/>
                                      </p:to>
                                    </p:set>
                                    <p:animEffect transition="in" filter="fade">
                                      <p:cBhvr>
                                        <p:cTn id="37" dur="750"/>
                                        <p:tgtEl>
                                          <p:spTgt spid="31"/>
                                        </p:tgtEl>
                                      </p:cBhvr>
                                    </p:animEffect>
                                  </p:childTnLst>
                                </p:cTn>
                              </p:par>
                              <p:par>
                                <p:cTn id="38" presetID="42" presetClass="path" presetSubtype="0" decel="100000" fill="hold" grpId="1" nodeType="withEffect">
                                  <p:stCondLst>
                                    <p:cond delay="150"/>
                                  </p:stCondLst>
                                  <p:childTnLst>
                                    <p:animMotion origin="layout" path="M 1.17182E-6 -2.12892E-6 L 0.04353 -2.12892E-6 " pathEditMode="relative" rAng="0" ptsTypes="AA">
                                      <p:cBhvr>
                                        <p:cTn id="39" dur="750" spd="-100000" fill="hold"/>
                                        <p:tgtEl>
                                          <p:spTgt spid="31"/>
                                        </p:tgtEl>
                                        <p:attrNameLst>
                                          <p:attrName>ppt_x</p:attrName>
                                          <p:attrName>ppt_y</p:attrName>
                                        </p:attrNameLst>
                                      </p:cBhvr>
                                      <p:rCtr x="217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8" grpId="1" animBg="1"/>
      <p:bldP spid="29" grpId="0" animBg="1"/>
      <p:bldP spid="29" grpId="1" animBg="1"/>
      <p:bldP spid="30" grpId="0" animBg="1"/>
      <p:bldP spid="30" grpId="1" animBg="1"/>
      <p:bldP spid="31" grpId="0" animBg="1"/>
      <p:bldP spid="31" grpId="1" animBg="1"/>
      <p:bldP spid="32" grpId="0" animBg="1"/>
      <p:bldP spid="32" grpId="1" animBg="1"/>
      <p:bldP spid="33" grpId="0" animBg="1"/>
      <p:bldP spid="33" grpId="1" animBg="1"/>
      <p:bldP spid="34" grpId="0" animBg="1"/>
      <p:bldP spid="34" grpId="1" animBg="1"/>
    </p:bld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F83EBA8-9428-5042-A6AB-BA1563CB953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pic>
        <p:nvPicPr>
          <p:cNvPr id="5" name="Picture 4">
            <a:extLst>
              <a:ext uri="{FF2B5EF4-FFF2-40B4-BE49-F238E27FC236}">
                <a16:creationId xmlns:a16="http://schemas.microsoft.com/office/drawing/2014/main" id="{B0419340-DB0C-B34E-84FE-2AA1A19A58C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57617" y="0"/>
            <a:ext cx="5973790" cy="6858000"/>
          </a:xfrm>
          <a:prstGeom prst="rect">
            <a:avLst/>
          </a:prstGeom>
        </p:spPr>
      </p:pic>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gradFill>
                  <a:gsLst>
                    <a:gs pos="0">
                      <a:schemeClr val="tx1"/>
                    </a:gs>
                    <a:gs pos="100000">
                      <a:schemeClr val="tx1"/>
                    </a:gs>
                  </a:gsLst>
                  <a:lin ang="5400000" scaled="1"/>
                </a:gradFill>
              </a:defRPr>
            </a:lvl1pPr>
          </a:lstStyle>
          <a:p>
            <a:r>
              <a:rPr lang="en-US"/>
              <a:t>Azure presentation</a:t>
            </a:r>
            <a:br>
              <a:rPr lang="en-US"/>
            </a:br>
            <a:r>
              <a:rPr lang="en-US"/>
              <a:t>title or event name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42466" y="4350114"/>
            <a:ext cx="5413394" cy="724246"/>
          </a:xfrm>
          <a:prstGeom prst="rect">
            <a:avLst/>
          </a:prstGeom>
        </p:spPr>
        <p:txBody>
          <a:bodyPr/>
          <a:lstStyle>
            <a:lvl1pPr>
              <a:defRPr sz="1765">
                <a:gradFill>
                  <a:gsLst>
                    <a:gs pos="0">
                      <a:schemeClr val="tx1"/>
                    </a:gs>
                    <a:gs pos="100000">
                      <a:schemeClr val="tx1"/>
                    </a:gs>
                  </a:gsLst>
                  <a:lin ang="5400000" scaled="1"/>
                </a:gra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2739090536"/>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gradFill>
                  <a:gsLst>
                    <a:gs pos="0">
                      <a:schemeClr val="tx1"/>
                    </a:gs>
                    <a:gs pos="100000">
                      <a:schemeClr val="tx1"/>
                    </a:gs>
                  </a:gsLst>
                  <a:lin ang="5400000" scaled="1"/>
                </a:gra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gradFill>
                  <a:gsLst>
                    <a:gs pos="0">
                      <a:schemeClr val="tx1"/>
                    </a:gs>
                    <a:gs pos="100000">
                      <a:schemeClr val="tx1"/>
                    </a:gs>
                  </a:gsLst>
                  <a:lin ang="5400000" scaled="1"/>
                </a:gra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64BDF03-4137-9B4F-811A-B300BDF9B2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86467" y="206105"/>
            <a:ext cx="5583404" cy="6409831"/>
          </a:xfrm>
          <a:prstGeom prst="rect">
            <a:avLst/>
          </a:prstGeom>
        </p:spPr>
      </p:pic>
    </p:spTree>
    <p:extLst>
      <p:ext uri="{BB962C8B-B14F-4D97-AF65-F5344CB8AC3E}">
        <p14:creationId xmlns:p14="http://schemas.microsoft.com/office/powerpoint/2010/main" val="3654924009"/>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gradFill>
                  <a:gsLst>
                    <a:gs pos="0">
                      <a:schemeClr val="tx1"/>
                    </a:gs>
                    <a:gs pos="100000">
                      <a:schemeClr val="tx1"/>
                    </a:gs>
                  </a:gsLst>
                  <a:lin ang="5400000" scaled="1"/>
                </a:gra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gradFill>
                  <a:gsLst>
                    <a:gs pos="0">
                      <a:schemeClr val="tx1"/>
                    </a:gs>
                    <a:gs pos="100000">
                      <a:schemeClr val="tx1"/>
                    </a:gs>
                  </a:gsLst>
                  <a:lin ang="5400000" scaled="1"/>
                </a:gra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8" name="Picture 7">
            <a:extLst>
              <a:ext uri="{FF2B5EF4-FFF2-40B4-BE49-F238E27FC236}">
                <a16:creationId xmlns:a16="http://schemas.microsoft.com/office/drawing/2014/main" id="{67DB9C92-5B22-1645-98AA-DEA153351D4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45182" y="321589"/>
            <a:ext cx="5413537" cy="6214821"/>
          </a:xfrm>
          <a:prstGeom prst="rect">
            <a:avLst/>
          </a:prstGeom>
        </p:spPr>
      </p:pic>
    </p:spTree>
    <p:extLst>
      <p:ext uri="{BB962C8B-B14F-4D97-AF65-F5344CB8AC3E}">
        <p14:creationId xmlns:p14="http://schemas.microsoft.com/office/powerpoint/2010/main" val="2620748505"/>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1_Title Slide 6">
    <p:bg>
      <p:bgPr>
        <a:solidFill>
          <a:schemeClr val="tx1"/>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gradFill>
                  <a:gsLst>
                    <a:gs pos="0">
                      <a:schemeClr val="bg1"/>
                    </a:gs>
                    <a:gs pos="100000">
                      <a:schemeClr val="bg1"/>
                    </a:gs>
                  </a:gsLst>
                  <a:lin ang="5400000" scaled="1"/>
                </a:gra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gradFill>
                  <a:gsLst>
                    <a:gs pos="0">
                      <a:schemeClr val="bg1"/>
                    </a:gs>
                    <a:gs pos="100000">
                      <a:schemeClr val="bg1"/>
                    </a:gs>
                  </a:gsLst>
                  <a:lin ang="5400000" scaled="1"/>
                </a:gra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06666B8-50C7-4992-A344-31FE42F94A1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pic>
        <p:nvPicPr>
          <p:cNvPr id="9" name="Picture 8">
            <a:extLst>
              <a:ext uri="{FF2B5EF4-FFF2-40B4-BE49-F238E27FC236}">
                <a16:creationId xmlns:a16="http://schemas.microsoft.com/office/drawing/2014/main" id="{8CCD8A32-672C-450E-BF26-7AF0C2F8835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57617" y="0"/>
            <a:ext cx="5973790" cy="6858000"/>
          </a:xfrm>
          <a:prstGeom prst="rect">
            <a:avLst/>
          </a:prstGeom>
        </p:spPr>
      </p:pic>
    </p:spTree>
    <p:extLst>
      <p:ext uri="{BB962C8B-B14F-4D97-AF65-F5344CB8AC3E}">
        <p14:creationId xmlns:p14="http://schemas.microsoft.com/office/powerpoint/2010/main" val="2551669599"/>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gradFill>
                  <a:gsLst>
                    <a:gs pos="0">
                      <a:schemeClr val="tx1"/>
                    </a:gs>
                    <a:gs pos="100000">
                      <a:schemeClr val="tx1"/>
                    </a:gs>
                  </a:gsLst>
                  <a:lin ang="5400000" scaled="1"/>
                </a:gra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gradFill>
                  <a:gsLst>
                    <a:gs pos="0">
                      <a:schemeClr val="tx1"/>
                    </a:gs>
                    <a:gs pos="100000">
                      <a:schemeClr val="tx1"/>
                    </a:gs>
                  </a:gsLst>
                  <a:lin ang="5400000" scaled="1"/>
                </a:gra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7507D490-6D76-184D-B20A-2C0F2F3DD099}"/>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9" name="Picture 8">
            <a:extLst>
              <a:ext uri="{FF2B5EF4-FFF2-40B4-BE49-F238E27FC236}">
                <a16:creationId xmlns:a16="http://schemas.microsoft.com/office/drawing/2014/main" id="{04B63C3A-8B21-B940-BD1D-D9281E6DD25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1160917709"/>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gradFill>
                  <a:gsLst>
                    <a:gs pos="0">
                      <a:schemeClr val="tx1"/>
                    </a:gs>
                    <a:gs pos="100000">
                      <a:schemeClr val="tx1"/>
                    </a:gs>
                  </a:gsLst>
                  <a:lin ang="5400000" scaled="1"/>
                </a:gra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gradFill>
                  <a:gsLst>
                    <a:gs pos="0">
                      <a:schemeClr val="tx1"/>
                    </a:gs>
                    <a:gs pos="100000">
                      <a:schemeClr val="tx1"/>
                    </a:gs>
                  </a:gsLst>
                  <a:lin ang="5400000" scaled="1"/>
                </a:gra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D76228DA-C78B-F44C-94F8-7128E0B2D7A7}"/>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942E84EF-6F95-A646-8F37-FD94FE90797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111901" y="0"/>
            <a:ext cx="6080099" cy="6858000"/>
          </a:xfrm>
          <a:prstGeom prst="rect">
            <a:avLst/>
          </a:prstGeom>
        </p:spPr>
      </p:pic>
    </p:spTree>
    <p:extLst>
      <p:ext uri="{BB962C8B-B14F-4D97-AF65-F5344CB8AC3E}">
        <p14:creationId xmlns:p14="http://schemas.microsoft.com/office/powerpoint/2010/main" val="1489813771"/>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9">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gradFill>
                  <a:gsLst>
                    <a:gs pos="0">
                      <a:schemeClr val="tx1"/>
                    </a:gs>
                    <a:gs pos="100000">
                      <a:schemeClr val="tx1"/>
                    </a:gs>
                  </a:gsLst>
                  <a:lin ang="5400000" scaled="1"/>
                </a:gra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gradFill>
                  <a:gsLst>
                    <a:gs pos="0">
                      <a:schemeClr val="tx1"/>
                    </a:gs>
                    <a:gs pos="100000">
                      <a:schemeClr val="tx1"/>
                    </a:gs>
                  </a:gsLst>
                  <a:lin ang="5400000" scaled="1"/>
                </a:gra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01443AB1-0CDE-B44D-8883-27DEB7B914EA}"/>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64E0159D-061E-A640-B0A5-C7A703E35A9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3381240429"/>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Slide 9">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gradFill>
                  <a:gsLst>
                    <a:gs pos="0">
                      <a:schemeClr val="tx1"/>
                    </a:gs>
                    <a:gs pos="100000">
                      <a:schemeClr val="tx1"/>
                    </a:gs>
                  </a:gsLst>
                  <a:lin ang="5400000" scaled="1"/>
                </a:gra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gradFill>
                  <a:gsLst>
                    <a:gs pos="0">
                      <a:schemeClr val="tx1"/>
                    </a:gs>
                    <a:gs pos="100000">
                      <a:schemeClr val="tx1"/>
                    </a:gs>
                  </a:gsLst>
                  <a:lin ang="5400000" scaled="1"/>
                </a:gra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01443AB1-0CDE-B44D-8883-27DEB7B914EA}"/>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64E0159D-061E-A640-B0A5-C7A703E35A9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2138319216"/>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Slide 10">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gradFill>
                  <a:gsLst>
                    <a:gs pos="0">
                      <a:schemeClr val="tx1"/>
                    </a:gs>
                    <a:gs pos="100000">
                      <a:schemeClr val="tx1"/>
                    </a:gs>
                  </a:gsLst>
                  <a:lin ang="5400000" scaled="1"/>
                </a:gra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gradFill>
                  <a:gsLst>
                    <a:gs pos="0">
                      <a:schemeClr val="tx1"/>
                    </a:gs>
                    <a:gs pos="100000">
                      <a:schemeClr val="tx1"/>
                    </a:gs>
                  </a:gsLst>
                  <a:lin ang="5400000" scaled="1"/>
                </a:gra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9" name="Picture 8">
            <a:extLst>
              <a:ext uri="{FF2B5EF4-FFF2-40B4-BE49-F238E27FC236}">
                <a16:creationId xmlns:a16="http://schemas.microsoft.com/office/drawing/2014/main" id="{92E2926B-CE4C-8042-8EAB-E69CCC77CEF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18210" y="0"/>
            <a:ext cx="5973790" cy="6858000"/>
          </a:xfrm>
          <a:prstGeom prst="rect">
            <a:avLst/>
          </a:prstGeom>
        </p:spPr>
      </p:pic>
    </p:spTree>
    <p:extLst>
      <p:ext uri="{BB962C8B-B14F-4D97-AF65-F5344CB8AC3E}">
        <p14:creationId xmlns:p14="http://schemas.microsoft.com/office/powerpoint/2010/main" val="1578393489"/>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1_Title Slide 10">
    <p:bg>
      <p:bgPr>
        <a:solidFill>
          <a:schemeClr val="tx1"/>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gradFill>
                  <a:gsLst>
                    <a:gs pos="0">
                      <a:schemeClr val="bg1"/>
                    </a:gs>
                    <a:gs pos="100000">
                      <a:schemeClr val="bg1"/>
                    </a:gs>
                  </a:gsLst>
                  <a:lin ang="5400000" scaled="1"/>
                </a:gra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gradFill>
                  <a:gsLst>
                    <a:gs pos="0">
                      <a:schemeClr val="bg1"/>
                    </a:gs>
                    <a:gs pos="100000">
                      <a:schemeClr val="bg1"/>
                    </a:gs>
                  </a:gsLst>
                  <a:lin ang="5400000" scaled="1"/>
                </a:gra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9" name="Picture 8">
            <a:extLst>
              <a:ext uri="{FF2B5EF4-FFF2-40B4-BE49-F238E27FC236}">
                <a16:creationId xmlns:a16="http://schemas.microsoft.com/office/drawing/2014/main" id="{92E2926B-CE4C-8042-8EAB-E69CCC77CEFF}"/>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6218210" y="0"/>
            <a:ext cx="5973790" cy="6858000"/>
          </a:xfrm>
          <a:prstGeom prst="rect">
            <a:avLst/>
          </a:prstGeom>
        </p:spPr>
      </p:pic>
      <p:pic>
        <p:nvPicPr>
          <p:cNvPr id="7" name="Picture 6">
            <a:extLst>
              <a:ext uri="{FF2B5EF4-FFF2-40B4-BE49-F238E27FC236}">
                <a16:creationId xmlns:a16="http://schemas.microsoft.com/office/drawing/2014/main" id="{2572635C-3E4A-4BE2-90CF-0CC3C96E5FC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Tree>
    <p:extLst>
      <p:ext uri="{BB962C8B-B14F-4D97-AF65-F5344CB8AC3E}">
        <p14:creationId xmlns:p14="http://schemas.microsoft.com/office/powerpoint/2010/main" val="2566373017"/>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itle Slide 1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gradFill>
                  <a:gsLst>
                    <a:gs pos="0">
                      <a:schemeClr val="tx1"/>
                    </a:gs>
                    <a:gs pos="100000">
                      <a:schemeClr val="tx1"/>
                    </a:gs>
                  </a:gsLst>
                  <a:lin ang="5400000" scaled="1"/>
                </a:gra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gradFill>
                  <a:gsLst>
                    <a:gs pos="0">
                      <a:schemeClr val="tx1"/>
                    </a:gs>
                    <a:gs pos="100000">
                      <a:schemeClr val="tx1"/>
                    </a:gs>
                  </a:gsLst>
                  <a:lin ang="5400000" scaled="1"/>
                </a:gra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5B5B5AE-3FA2-9E4F-A2B8-042B9D355724}"/>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218210" y="0"/>
            <a:ext cx="5973790" cy="6858000"/>
          </a:xfrm>
          <a:prstGeom prst="rect">
            <a:avLst/>
          </a:prstGeom>
        </p:spPr>
      </p:pic>
    </p:spTree>
    <p:extLst>
      <p:ext uri="{BB962C8B-B14F-4D97-AF65-F5344CB8AC3E}">
        <p14:creationId xmlns:p14="http://schemas.microsoft.com/office/powerpoint/2010/main" val="457208359"/>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itle Slide 12">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gradFill>
                  <a:gsLst>
                    <a:gs pos="0">
                      <a:schemeClr val="tx1"/>
                    </a:gs>
                    <a:gs pos="100000">
                      <a:schemeClr val="tx1"/>
                    </a:gs>
                  </a:gsLst>
                  <a:lin ang="5400000" scaled="1"/>
                </a:gra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gradFill>
                  <a:gsLst>
                    <a:gs pos="0">
                      <a:schemeClr val="tx1"/>
                    </a:gs>
                    <a:gs pos="100000">
                      <a:schemeClr val="tx1"/>
                    </a:gs>
                  </a:gsLst>
                  <a:lin ang="5400000" scaled="1"/>
                </a:gra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8B6D3BFF-96E5-A945-99DA-8C69FBFC85B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18210" y="0"/>
            <a:ext cx="5973790" cy="6858000"/>
          </a:xfrm>
          <a:prstGeom prst="rect">
            <a:avLst/>
          </a:prstGeom>
        </p:spPr>
      </p:pic>
    </p:spTree>
    <p:extLst>
      <p:ext uri="{BB962C8B-B14F-4D97-AF65-F5344CB8AC3E}">
        <p14:creationId xmlns:p14="http://schemas.microsoft.com/office/powerpoint/2010/main" val="1341905794"/>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a:prstGeom prst="rect">
            <a:avLst/>
          </a:prstGeom>
        </p:spPr>
        <p:txBody>
          <a:bodyPr lIns="0" tIns="0" rIns="0" bIns="0"/>
          <a:lstStyle>
            <a:lvl1pPr>
              <a:defRPr sz="1765" spc="0" baseline="0">
                <a:gradFill>
                  <a:gsLst>
                    <a:gs pos="0">
                      <a:schemeClr val="tx1"/>
                    </a:gs>
                    <a:gs pos="100000">
                      <a:schemeClr val="tx1"/>
                    </a:gs>
                  </a:gsLst>
                  <a:lin ang="5400000" scaled="1"/>
                </a:gradFill>
              </a:defRPr>
            </a:lvl1pPr>
          </a:lstStyle>
          <a:p>
            <a:r>
              <a:rPr lang="en-US"/>
              <a:t>Contents</a:t>
            </a:r>
          </a:p>
        </p:txBody>
      </p:sp>
      <p:sp>
        <p:nvSpPr>
          <p:cNvPr id="4" name="Text Placeholder 3"/>
          <p:cNvSpPr>
            <a:spLocks noGrp="1"/>
          </p:cNvSpPr>
          <p:nvPr>
            <p:ph type="body" sz="quarter" idx="10" hasCustomPrompt="1"/>
          </p:nvPr>
        </p:nvSpPr>
        <p:spPr>
          <a:xfrm>
            <a:off x="6229843" y="1168943"/>
            <a:ext cx="547437" cy="3786998"/>
          </a:xfrm>
          <a:prstGeom prst="rect">
            <a:avLst/>
          </a:prstGeom>
        </p:spPr>
        <p:txBody>
          <a:bodyPr wrap="square" lIns="0" tIns="0" rIns="0" bIns="0">
            <a:noAutofit/>
          </a:bodyPr>
          <a:lstStyle>
            <a:lvl1pPr marL="0" indent="0" defTabSz="507330">
              <a:spcAft>
                <a:spcPts val="490"/>
              </a:spcAft>
              <a:buNone/>
              <a:defRPr sz="1765" spc="0" baseline="0">
                <a:gradFill>
                  <a:gsLst>
                    <a:gs pos="0">
                      <a:schemeClr val="tx2"/>
                    </a:gs>
                    <a:gs pos="100000">
                      <a:schemeClr val="tx2"/>
                    </a:gs>
                  </a:gsLst>
                  <a:lin ang="5400000" scaled="1"/>
                </a:gra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a:t>
            </a:r>
            <a:br>
              <a:rPr lang="en-US"/>
            </a:br>
            <a:r>
              <a:rPr lang="en-US"/>
              <a:t>##</a:t>
            </a:r>
            <a:br>
              <a:rPr lang="en-US"/>
            </a:br>
            <a:r>
              <a:rPr lang="en-US"/>
              <a:t>##</a:t>
            </a:r>
            <a:br>
              <a:rPr lang="en-US"/>
            </a:br>
            <a:r>
              <a:rPr lang="en-US"/>
              <a:t>##</a:t>
            </a:r>
            <a:br>
              <a:rPr lang="en-US"/>
            </a:br>
            <a:r>
              <a:rPr lang="en-US"/>
              <a:t>##</a:t>
            </a:r>
          </a:p>
        </p:txBody>
      </p:sp>
      <p:sp>
        <p:nvSpPr>
          <p:cNvPr id="11" name="Text Placeholder 3">
            <a:extLst>
              <a:ext uri="{FF2B5EF4-FFF2-40B4-BE49-F238E27FC236}">
                <a16:creationId xmlns:a16="http://schemas.microsoft.com/office/drawing/2014/main" id="{FF941B29-79EC-DD49-A767-757BAE16FCDB}"/>
              </a:ext>
            </a:extLst>
          </p:cNvPr>
          <p:cNvSpPr>
            <a:spLocks noGrp="1"/>
          </p:cNvSpPr>
          <p:nvPr>
            <p:ph type="body" sz="quarter" idx="11" hasCustomPrompt="1"/>
          </p:nvPr>
        </p:nvSpPr>
        <p:spPr>
          <a:xfrm>
            <a:off x="6777280" y="1168942"/>
            <a:ext cx="3290380" cy="3786998"/>
          </a:xfrm>
          <a:prstGeom prst="rect">
            <a:avLst/>
          </a:prstGeom>
        </p:spPr>
        <p:txBody>
          <a:bodyPr wrap="square" lIns="0" tIns="0" rIns="0" bIns="0">
            <a:noAutofit/>
          </a:bodyPr>
          <a:lstStyle>
            <a:lvl1pPr marL="0" indent="0" defTabSz="507330">
              <a:spcAft>
                <a:spcPts val="490"/>
              </a:spcAft>
              <a:buNone/>
              <a:defRPr sz="1765" spc="0" baseline="0">
                <a:gradFill>
                  <a:gsLst>
                    <a:gs pos="0">
                      <a:schemeClr val="tx1"/>
                    </a:gs>
                    <a:gs pos="100000">
                      <a:schemeClr val="tx1"/>
                    </a:gs>
                  </a:gsLst>
                  <a:lin ang="5400000" scaled="1"/>
                </a:gra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Section Title</a:t>
            </a:r>
            <a:br>
              <a:rPr lang="en-US"/>
            </a:br>
            <a:r>
              <a:rPr lang="en-US"/>
              <a:t>Section Title</a:t>
            </a:r>
            <a:br>
              <a:rPr lang="en-US"/>
            </a:br>
            <a:r>
              <a:rPr lang="en-US"/>
              <a:t>Section Title</a:t>
            </a:r>
            <a:br>
              <a:rPr lang="en-US"/>
            </a:br>
            <a:r>
              <a:rPr lang="en-US"/>
              <a:t>Section Title</a:t>
            </a:r>
            <a:br>
              <a:rPr lang="en-US"/>
            </a:br>
            <a:r>
              <a:rPr lang="en-US"/>
              <a:t>Section Title</a:t>
            </a:r>
          </a:p>
        </p:txBody>
      </p:sp>
      <p:sp>
        <p:nvSpPr>
          <p:cNvPr id="16" name="Text Box 3">
            <a:extLst>
              <a:ext uri="{FF2B5EF4-FFF2-40B4-BE49-F238E27FC236}">
                <a16:creationId xmlns:a16="http://schemas.microsoft.com/office/drawing/2014/main" id="{A2F7DAD6-99FA-B74A-87E5-BFA3CB237070}"/>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1097779007"/>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gradFill>
                  <a:gsLst>
                    <a:gs pos="0">
                      <a:schemeClr val="tx1"/>
                    </a:gs>
                    <a:gs pos="100000">
                      <a:schemeClr val="tx1"/>
                    </a:gs>
                  </a:gsLst>
                  <a:lin ang="5400000" scaled="1"/>
                </a:gra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1"/>
            <a:ext cx="11306469" cy="287771"/>
          </a:xfrm>
          <a:prstGeom prst="rect">
            <a:avLst/>
          </a:prstGeom>
        </p:spPr>
        <p:txBody>
          <a:bodyPr wrap="square" lIns="0" tIns="0" rIns="0" bIns="0">
            <a:spAutoFit/>
          </a:bodyPr>
          <a:lstStyle>
            <a:lvl1pPr marL="0" indent="0">
              <a:lnSpc>
                <a:spcPts val="2353"/>
              </a:lnSpc>
              <a:buNone/>
              <a:defRPr sz="1961" b="0" i="0" spc="0">
                <a:solidFill>
                  <a:srgbClr val="000000"/>
                </a:solidFill>
                <a:latin typeface="+mj-lt"/>
              </a:defRPr>
            </a:lvl1pPr>
            <a:lvl2pPr marL="0" indent="0">
              <a:lnSpc>
                <a:spcPts val="2353"/>
              </a:lnSpc>
              <a:buNone/>
              <a:defRPr spc="0">
                <a:gradFill>
                  <a:gsLst>
                    <a:gs pos="0">
                      <a:schemeClr val="tx1"/>
                    </a:gs>
                    <a:gs pos="100000">
                      <a:schemeClr val="tx1"/>
                    </a:gs>
                  </a:gsLst>
                  <a:lin ang="5400000" scaled="1"/>
                </a:gradFill>
                <a:latin typeface="+mn-lt"/>
              </a:defRPr>
            </a:lvl2pPr>
            <a:lvl3pPr marL="448193" indent="0">
              <a:buNone/>
              <a:defRPr/>
            </a:lvl3pPr>
            <a:lvl4pPr marL="672290" indent="0">
              <a:buNone/>
              <a:defRPr/>
            </a:lvl4pPr>
            <a:lvl5pPr marL="896386" indent="0">
              <a:buNone/>
              <a:defRPr/>
            </a:lvl5pPr>
          </a:lstStyle>
          <a:p>
            <a:pPr lvl="1"/>
            <a:r>
              <a:rPr lang="en-US"/>
              <a:t>Large: subhead Segoe UI Regular 20/24</a:t>
            </a:r>
          </a:p>
        </p:txBody>
      </p:sp>
      <p:sp>
        <p:nvSpPr>
          <p:cNvPr id="5" name="Text Placeholder 4"/>
          <p:cNvSpPr>
            <a:spLocks noGrp="1"/>
          </p:cNvSpPr>
          <p:nvPr>
            <p:ph type="body" sz="quarter" idx="11" hasCustomPrompt="1"/>
          </p:nvPr>
        </p:nvSpPr>
        <p:spPr>
          <a:xfrm>
            <a:off x="455995" y="3015704"/>
            <a:ext cx="11306469" cy="216206"/>
          </a:xfrm>
          <a:prstGeom prst="rect">
            <a:avLst/>
          </a:prstGeom>
        </p:spPr>
        <p:txBody>
          <a:bodyPr lIns="0" tIns="0" rIns="0" bIns="0"/>
          <a:lstStyle>
            <a:lvl1pPr marL="0" indent="0">
              <a:lnSpc>
                <a:spcPts val="1765"/>
              </a:lnSpc>
              <a:spcBef>
                <a:spcPts val="0"/>
              </a:spcBef>
              <a:buNone/>
              <a:defRPr sz="1372" b="0" spc="0">
                <a:gradFill>
                  <a:gsLst>
                    <a:gs pos="0">
                      <a:schemeClr val="tx2"/>
                    </a:gs>
                    <a:gs pos="100000">
                      <a:schemeClr val="tx2"/>
                    </a:gs>
                  </a:gsLst>
                  <a:lin ang="5400000" scaled="1"/>
                </a:gradFill>
                <a:latin typeface="+mj-lt"/>
              </a:defRPr>
            </a:lvl1pPr>
            <a:lvl2pPr marL="0" indent="0">
              <a:lnSpc>
                <a:spcPts val="1765"/>
              </a:lnSpc>
              <a:spcBef>
                <a:spcPts val="0"/>
              </a:spcBef>
              <a:buNone/>
              <a:defRPr sz="1372" spc="0">
                <a:solidFill>
                  <a:srgbClr val="000000"/>
                </a:solidFill>
              </a:defRPr>
            </a:lvl2pPr>
            <a:lvl3pPr marL="448193" indent="0">
              <a:buNone/>
              <a:defRPr/>
            </a:lvl3pPr>
            <a:lvl4pPr marL="672290" indent="0">
              <a:buNone/>
              <a:defRPr/>
            </a:lvl4pPr>
            <a:lvl5pPr marL="896386" indent="0">
              <a:buNone/>
              <a:defRPr/>
            </a:lvl5pPr>
          </a:lstStyle>
          <a:p>
            <a:pPr lvl="0"/>
            <a:r>
              <a:rPr lang="en-US"/>
              <a:t>Medium: paragraph heading Segoe UI </a:t>
            </a:r>
            <a:r>
              <a:rPr lang="en-US" err="1"/>
              <a:t>Semibold</a:t>
            </a:r>
            <a:r>
              <a:rPr lang="en-US"/>
              <a:t> 14/18</a:t>
            </a:r>
          </a:p>
        </p:txBody>
      </p:sp>
      <p:sp>
        <p:nvSpPr>
          <p:cNvPr id="10" name="Text Placeholder 6">
            <a:extLst>
              <a:ext uri="{FF2B5EF4-FFF2-40B4-BE49-F238E27FC236}">
                <a16:creationId xmlns:a16="http://schemas.microsoft.com/office/drawing/2014/main" id="{76E35749-090F-0542-9B4B-BF37EFC334BC}"/>
              </a:ext>
            </a:extLst>
          </p:cNvPr>
          <p:cNvSpPr>
            <a:spLocks noGrp="1"/>
          </p:cNvSpPr>
          <p:nvPr>
            <p:ph type="body" sz="quarter" idx="14" hasCustomPrompt="1"/>
          </p:nvPr>
        </p:nvSpPr>
        <p:spPr>
          <a:xfrm>
            <a:off x="455995" y="4503832"/>
            <a:ext cx="11306469" cy="150884"/>
          </a:xfrm>
          <a:prstGeom prst="rect">
            <a:avLst/>
          </a:prstGeo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gradFill>
                  <a:gsLst>
                    <a:gs pos="0">
                      <a:schemeClr val="tx1"/>
                    </a:gs>
                    <a:gs pos="100000">
                      <a:schemeClr val="tx1"/>
                    </a:gs>
                  </a:gsLst>
                  <a:lin ang="5400000" scaled="1"/>
                </a:gradFill>
              </a:defRPr>
            </a:lvl2pPr>
            <a:lvl3pPr marL="448193" indent="0">
              <a:buNone/>
              <a:defRPr/>
            </a:lvl3pPr>
            <a:lvl4pPr marL="672290" indent="0">
              <a:buNone/>
              <a:defRPr/>
            </a:lvl4pPr>
            <a:lvl5pPr marL="0" indent="0">
              <a:lnSpc>
                <a:spcPct val="100000"/>
              </a:lnSpc>
              <a:buNone/>
              <a:defRPr>
                <a:solidFill>
                  <a:srgbClr val="000000"/>
                </a:solidFill>
              </a:defRPr>
            </a:lvl5pPr>
          </a:lstStyle>
          <a:p>
            <a:pPr lvl="1"/>
            <a:r>
              <a:rPr lang="en-US"/>
              <a:t>Small: caption body copy Segoe Regular 10/12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19" name="Text Placeholder 3">
            <a:extLst>
              <a:ext uri="{FF2B5EF4-FFF2-40B4-BE49-F238E27FC236}">
                <a16:creationId xmlns:a16="http://schemas.microsoft.com/office/drawing/2014/main" id="{68F32AD9-0E33-284C-8468-E63BF69AF2EB}"/>
              </a:ext>
            </a:extLst>
          </p:cNvPr>
          <p:cNvSpPr>
            <a:spLocks noGrp="1"/>
          </p:cNvSpPr>
          <p:nvPr>
            <p:ph type="body" sz="quarter" idx="24" hasCustomPrompt="1"/>
          </p:nvPr>
        </p:nvSpPr>
        <p:spPr>
          <a:xfrm>
            <a:off x="454169" y="4299924"/>
            <a:ext cx="11306469" cy="241415"/>
          </a:xfrm>
          <a:prstGeom prst="rect">
            <a:avLst/>
          </a:prstGeom>
        </p:spPr>
        <p:txBody>
          <a:bodyPr tIns="0"/>
          <a:lstStyle>
            <a:lvl1pPr>
              <a:defRPr lang="en-US" sz="980" b="1" kern="1200" spc="0" dirty="0" smtClean="0">
                <a:gradFill>
                  <a:gsLst>
                    <a:gs pos="0">
                      <a:schemeClr val="tx1"/>
                    </a:gs>
                    <a:gs pos="100000">
                      <a:schemeClr val="tx1"/>
                    </a:gs>
                  </a:gsLst>
                  <a:lin ang="5400000" scaled="1"/>
                </a:gradFill>
                <a:latin typeface="+mn-lt"/>
                <a:ea typeface="+mn-ea"/>
                <a:cs typeface="+mn-cs"/>
              </a:defRPr>
            </a:lvl1pPr>
          </a:lstStyle>
          <a:p>
            <a:pPr lvl="0"/>
            <a:r>
              <a:rPr lang="en-US"/>
              <a:t>Small: caption title Segoe UI Bold 10/12. </a:t>
            </a:r>
          </a:p>
        </p:txBody>
      </p:sp>
      <p:sp>
        <p:nvSpPr>
          <p:cNvPr id="21" name="Text Placeholder 4">
            <a:extLst>
              <a:ext uri="{FF2B5EF4-FFF2-40B4-BE49-F238E27FC236}">
                <a16:creationId xmlns:a16="http://schemas.microsoft.com/office/drawing/2014/main" id="{BA46FDB1-D336-7C45-BF92-D58B6C550364}"/>
              </a:ext>
            </a:extLst>
          </p:cNvPr>
          <p:cNvSpPr>
            <a:spLocks noGrp="1"/>
          </p:cNvSpPr>
          <p:nvPr>
            <p:ph type="body" sz="quarter" idx="18" hasCustomPrompt="1"/>
          </p:nvPr>
        </p:nvSpPr>
        <p:spPr>
          <a:xfrm>
            <a:off x="454169" y="3258992"/>
            <a:ext cx="11306469" cy="21614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gradFill>
                  <a:gsLst>
                    <a:gs pos="0">
                      <a:schemeClr val="tx1"/>
                    </a:gs>
                    <a:gs pos="100000">
                      <a:schemeClr val="tx1"/>
                    </a:gs>
                  </a:gsLst>
                  <a:lin ang="5400000" scaled="1"/>
                </a:gra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Medium: body copy Segoe UI Regular 14/18</a:t>
            </a:r>
          </a:p>
        </p:txBody>
      </p:sp>
    </p:spTree>
    <p:extLst>
      <p:ext uri="{BB962C8B-B14F-4D97-AF65-F5344CB8AC3E}">
        <p14:creationId xmlns:p14="http://schemas.microsoft.com/office/powerpoint/2010/main" val="3265565493"/>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gradFill>
                  <a:gsLst>
                    <a:gs pos="0">
                      <a:schemeClr val="tx1"/>
                    </a:gs>
                    <a:gs pos="100000">
                      <a:schemeClr val="tx1"/>
                    </a:gs>
                  </a:gsLst>
                  <a:lin ang="5400000" scaled="1"/>
                </a:gra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922587"/>
            <a:ext cx="9384447" cy="603538"/>
          </a:xfrm>
          <a:prstGeom prst="rect">
            <a:avLst/>
          </a:prstGeom>
        </p:spPr>
        <p:txBody>
          <a:bodyPr wrap="square" lIns="0" tIns="0" rIns="0" bIns="0">
            <a:spAutoFit/>
          </a:bodyPr>
          <a:lstStyle>
            <a:lvl1pPr marL="0" indent="0">
              <a:lnSpc>
                <a:spcPts val="2353"/>
              </a:lnSpc>
              <a:buNone/>
              <a:defRPr lang="en-US" sz="1961" kern="1200" spc="0" baseline="0" dirty="0">
                <a:gradFill>
                  <a:gsLst>
                    <a:gs pos="0">
                      <a:schemeClr val="tx1"/>
                    </a:gs>
                    <a:gs pos="100000">
                      <a:schemeClr val="tx1"/>
                    </a:gs>
                  </a:gsLst>
                  <a:lin ang="5400000" scaled="1"/>
                </a:gra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5"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gradFill>
                  <a:gsLst>
                    <a:gs pos="0">
                      <a:schemeClr val="tx2"/>
                    </a:gs>
                    <a:gs pos="100000">
                      <a:schemeClr val="tx2"/>
                    </a:gs>
                  </a:gsLst>
                  <a:lin ang="5400000" scaled="1"/>
                </a:gra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gradFill>
                  <a:gsLst>
                    <a:gs pos="0">
                      <a:schemeClr val="tx2"/>
                    </a:gs>
                    <a:gs pos="100000">
                      <a:schemeClr val="tx2"/>
                    </a:gs>
                  </a:gsLst>
                  <a:lin ang="5400000" scaled="1"/>
                </a:gra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gradFill>
                  <a:gsLst>
                    <a:gs pos="0">
                      <a:schemeClr val="tx2"/>
                    </a:gs>
                    <a:gs pos="100000">
                      <a:schemeClr val="tx2"/>
                    </a:gs>
                  </a:gsLst>
                  <a:lin ang="5400000" scaled="1"/>
                </a:gra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3" name="Text Box 3">
            <a:extLst>
              <a:ext uri="{FF2B5EF4-FFF2-40B4-BE49-F238E27FC236}">
                <a16:creationId xmlns:a16="http://schemas.microsoft.com/office/drawing/2014/main" id="{DD31BD93-DFDF-4C46-8FDE-B1B55850B6B2}"/>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24" name="Text Placeholder 4">
            <a:extLst>
              <a:ext uri="{FF2B5EF4-FFF2-40B4-BE49-F238E27FC236}">
                <a16:creationId xmlns:a16="http://schemas.microsoft.com/office/drawing/2014/main" id="{2951A14E-1D63-9E44-9361-FD57A8BD812A}"/>
              </a:ext>
            </a:extLst>
          </p:cNvPr>
          <p:cNvSpPr>
            <a:spLocks noGrp="1"/>
          </p:cNvSpPr>
          <p:nvPr>
            <p:ph type="body" sz="quarter" idx="17" hasCustomPrompt="1"/>
          </p:nvPr>
        </p:nvSpPr>
        <p:spPr>
          <a:xfrm>
            <a:off x="454169"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gradFill>
                  <a:gsLst>
                    <a:gs pos="0">
                      <a:schemeClr val="tx1"/>
                    </a:gs>
                    <a:gs pos="100000">
                      <a:schemeClr val="tx1"/>
                    </a:gs>
                  </a:gsLst>
                  <a:lin ang="5400000" scaled="1"/>
                </a:gra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5" name="Text Placeholder 4">
            <a:extLst>
              <a:ext uri="{FF2B5EF4-FFF2-40B4-BE49-F238E27FC236}">
                <a16:creationId xmlns:a16="http://schemas.microsoft.com/office/drawing/2014/main" id="{1C3BF983-4009-1049-9AD7-C94BE3AA193C}"/>
              </a:ext>
            </a:extLst>
          </p:cNvPr>
          <p:cNvSpPr>
            <a:spLocks noGrp="1"/>
          </p:cNvSpPr>
          <p:nvPr>
            <p:ph type="body" sz="quarter" idx="18" hasCustomPrompt="1"/>
          </p:nvPr>
        </p:nvSpPr>
        <p:spPr>
          <a:xfrm>
            <a:off x="4318449"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gradFill>
                  <a:gsLst>
                    <a:gs pos="0">
                      <a:schemeClr val="tx1"/>
                    </a:gs>
                    <a:gs pos="100000">
                      <a:schemeClr val="tx1"/>
                    </a:gs>
                  </a:gsLst>
                  <a:lin ang="5400000" scaled="1"/>
                </a:gra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6" name="Text Placeholder 4">
            <a:extLst>
              <a:ext uri="{FF2B5EF4-FFF2-40B4-BE49-F238E27FC236}">
                <a16:creationId xmlns:a16="http://schemas.microsoft.com/office/drawing/2014/main" id="{2361C016-E331-F44F-ACAE-52E4AE73469E}"/>
              </a:ext>
            </a:extLst>
          </p:cNvPr>
          <p:cNvSpPr>
            <a:spLocks noGrp="1"/>
          </p:cNvSpPr>
          <p:nvPr>
            <p:ph type="body" sz="quarter" idx="19" hasCustomPrompt="1"/>
          </p:nvPr>
        </p:nvSpPr>
        <p:spPr>
          <a:xfrm>
            <a:off x="8156766"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gradFill>
                  <a:gsLst>
                    <a:gs pos="0">
                      <a:schemeClr val="tx1"/>
                    </a:gs>
                    <a:gs pos="100000">
                      <a:schemeClr val="tx1"/>
                    </a:gs>
                  </a:gsLst>
                  <a:lin ang="5400000" scaled="1"/>
                </a:gra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4073196501"/>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gradFill>
                  <a:gsLst>
                    <a:gs pos="0">
                      <a:schemeClr val="tx1"/>
                    </a:gs>
                    <a:gs pos="100000">
                      <a:schemeClr val="tx1"/>
                    </a:gs>
                  </a:gsLst>
                  <a:lin ang="5400000" scaled="1"/>
                </a:gradFill>
              </a:defRPr>
            </a:lvl1pPr>
          </a:lstStyle>
          <a:p>
            <a:r>
              <a:rPr lang="en-US"/>
              <a:t>Text option 2: two columns copy heavy</a:t>
            </a:r>
          </a:p>
        </p:txBody>
      </p:sp>
      <p:sp>
        <p:nvSpPr>
          <p:cNvPr id="13" name="Text Box 3">
            <a:extLst>
              <a:ext uri="{FF2B5EF4-FFF2-40B4-BE49-F238E27FC236}">
                <a16:creationId xmlns:a16="http://schemas.microsoft.com/office/drawing/2014/main" id="{CCDF1654-4D2D-794C-BBB7-E1447C036FDB}"/>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18" name="Text Placeholder 4">
            <a:extLst>
              <a:ext uri="{FF2B5EF4-FFF2-40B4-BE49-F238E27FC236}">
                <a16:creationId xmlns:a16="http://schemas.microsoft.com/office/drawing/2014/main" id="{82A6E05B-C65A-8C44-AC8B-AA08746E6668}"/>
              </a:ext>
            </a:extLst>
          </p:cNvPr>
          <p:cNvSpPr>
            <a:spLocks noGrp="1"/>
          </p:cNvSpPr>
          <p:nvPr>
            <p:ph type="body" sz="quarter" idx="17" hasCustomPrompt="1"/>
          </p:nvPr>
        </p:nvSpPr>
        <p:spPr>
          <a:xfrm>
            <a:off x="455995"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gradFill>
                  <a:gsLst>
                    <a:gs pos="0">
                      <a:schemeClr val="tx1"/>
                    </a:gs>
                    <a:gs pos="100000">
                      <a:schemeClr val="tx1"/>
                    </a:gs>
                  </a:gsLst>
                  <a:lin ang="5400000" scaled="1"/>
                </a:gra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D52482AC-A354-B546-9AAD-B3E028512046}"/>
              </a:ext>
            </a:extLst>
          </p:cNvPr>
          <p:cNvSpPr>
            <a:spLocks noGrp="1"/>
          </p:cNvSpPr>
          <p:nvPr>
            <p:ph type="body" sz="quarter" idx="18" hasCustomPrompt="1"/>
          </p:nvPr>
        </p:nvSpPr>
        <p:spPr>
          <a:xfrm>
            <a:off x="4286809"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gradFill>
                  <a:gsLst>
                    <a:gs pos="0">
                      <a:schemeClr val="tx1"/>
                    </a:gs>
                    <a:gs pos="100000">
                      <a:schemeClr val="tx1"/>
                    </a:gs>
                  </a:gsLst>
                  <a:lin ang="5400000" scaled="1"/>
                </a:gra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8" name="Text Placeholder 4">
            <a:extLst>
              <a:ext uri="{FF2B5EF4-FFF2-40B4-BE49-F238E27FC236}">
                <a16:creationId xmlns:a16="http://schemas.microsoft.com/office/drawing/2014/main" id="{CCC8691F-DADE-4D0A-8115-9B3B796034E0}"/>
              </a:ext>
            </a:extLst>
          </p:cNvPr>
          <p:cNvSpPr>
            <a:spLocks noGrp="1"/>
          </p:cNvSpPr>
          <p:nvPr>
            <p:ph type="body" sz="quarter" idx="11" hasCustomPrompt="1"/>
          </p:nvPr>
        </p:nvSpPr>
        <p:spPr>
          <a:xfrm>
            <a:off x="455995" y="2377543"/>
            <a:ext cx="3618381" cy="216206"/>
          </a:xfrm>
          <a:prstGeom prst="rect">
            <a:avLst/>
          </a:prstGeom>
        </p:spPr>
        <p:txBody>
          <a:bodyPr lIns="0" tIns="0" rIns="0" bIns="0"/>
          <a:lstStyle>
            <a:lvl1pPr marL="0" indent="0">
              <a:lnSpc>
                <a:spcPts val="1765"/>
              </a:lnSpc>
              <a:spcBef>
                <a:spcPts val="0"/>
              </a:spcBef>
              <a:spcAft>
                <a:spcPts val="588"/>
              </a:spcAft>
              <a:buNone/>
              <a:defRPr sz="1372" b="0" spc="0" baseline="0">
                <a:gradFill>
                  <a:gsLst>
                    <a:gs pos="0">
                      <a:schemeClr val="tx2"/>
                    </a:gs>
                    <a:gs pos="100000">
                      <a:schemeClr val="tx2"/>
                    </a:gs>
                  </a:gsLst>
                  <a:lin ang="5400000" scaled="1"/>
                </a:gra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9" name="Text Placeholder 4">
            <a:extLst>
              <a:ext uri="{FF2B5EF4-FFF2-40B4-BE49-F238E27FC236}">
                <a16:creationId xmlns:a16="http://schemas.microsoft.com/office/drawing/2014/main" id="{AD57A03F-09DB-4FBF-A5BF-1DE6B7FC0CB5}"/>
              </a:ext>
            </a:extLst>
          </p:cNvPr>
          <p:cNvSpPr>
            <a:spLocks noGrp="1"/>
          </p:cNvSpPr>
          <p:nvPr>
            <p:ph type="body" sz="quarter" idx="19" hasCustomPrompt="1"/>
          </p:nvPr>
        </p:nvSpPr>
        <p:spPr>
          <a:xfrm>
            <a:off x="4286808" y="2377543"/>
            <a:ext cx="3618381" cy="216206"/>
          </a:xfrm>
          <a:prstGeom prst="rect">
            <a:avLst/>
          </a:prstGeom>
        </p:spPr>
        <p:txBody>
          <a:bodyPr lIns="0" tIns="0" rIns="0" bIns="0"/>
          <a:lstStyle>
            <a:lvl1pPr marL="0" indent="0">
              <a:lnSpc>
                <a:spcPts val="1765"/>
              </a:lnSpc>
              <a:spcBef>
                <a:spcPts val="0"/>
              </a:spcBef>
              <a:spcAft>
                <a:spcPts val="588"/>
              </a:spcAft>
              <a:buNone/>
              <a:defRPr sz="1372" b="0" spc="0" baseline="0">
                <a:gradFill>
                  <a:gsLst>
                    <a:gs pos="0">
                      <a:schemeClr val="tx2"/>
                    </a:gs>
                    <a:gs pos="100000">
                      <a:schemeClr val="tx2"/>
                    </a:gs>
                  </a:gsLst>
                  <a:lin ang="5400000" scaled="1"/>
                </a:gra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Tree>
    <p:extLst>
      <p:ext uri="{BB962C8B-B14F-4D97-AF65-F5344CB8AC3E}">
        <p14:creationId xmlns:p14="http://schemas.microsoft.com/office/powerpoint/2010/main" val="190962410"/>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16" name="Text Placeholder 4">
            <a:extLst>
              <a:ext uri="{FF2B5EF4-FFF2-40B4-BE49-F238E27FC236}">
                <a16:creationId xmlns:a16="http://schemas.microsoft.com/office/drawing/2014/main" id="{D8533C5B-52B6-4FDD-B82E-8A4945A40773}"/>
              </a:ext>
            </a:extLst>
          </p:cNvPr>
          <p:cNvSpPr>
            <a:spLocks noGrp="1"/>
          </p:cNvSpPr>
          <p:nvPr>
            <p:ph type="body" sz="quarter" idx="26" hasCustomPrompt="1"/>
          </p:nvPr>
        </p:nvSpPr>
        <p:spPr>
          <a:xfrm>
            <a:off x="455995" y="4927922"/>
            <a:ext cx="3618381" cy="216206"/>
          </a:xfrm>
          <a:prstGeom prst="rect">
            <a:avLst/>
          </a:prstGeom>
        </p:spPr>
        <p:txBody>
          <a:bodyPr lIns="0" tIns="0" rIns="0" bIns="0"/>
          <a:lstStyle>
            <a:lvl1pPr marL="0" indent="0">
              <a:lnSpc>
                <a:spcPts val="1765"/>
              </a:lnSpc>
              <a:spcBef>
                <a:spcPts val="0"/>
              </a:spcBef>
              <a:spcAft>
                <a:spcPts val="588"/>
              </a:spcAft>
              <a:buNone/>
              <a:defRPr sz="1372" b="0" spc="0" baseline="0">
                <a:gradFill>
                  <a:gsLst>
                    <a:gs pos="0">
                      <a:schemeClr val="tx2"/>
                    </a:gs>
                    <a:gs pos="100000">
                      <a:schemeClr val="tx2"/>
                    </a:gs>
                  </a:gsLst>
                  <a:lin ang="5400000" scaled="1"/>
                </a:gra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b="-1"/>
          <a:stretch/>
        </p:blipFill>
        <p:spPr>
          <a:xfrm>
            <a:off x="8144083" y="1599720"/>
            <a:ext cx="3609417" cy="3103720"/>
          </a:xfrm>
          <a:prstGeom prst="rect">
            <a:avLst/>
          </a:prstGeom>
        </p:spPr>
      </p:pic>
      <p:pic>
        <p:nvPicPr>
          <p:cNvPr id="6" name="Picture 5"/>
          <p:cNvPicPr>
            <a:picLocks noChangeAspect="1"/>
          </p:cNvPicPr>
          <p:nvPr userDrawn="1"/>
        </p:nvPicPr>
        <p:blipFill rotWithShape="1">
          <a:blip r:embed="rId3" cstate="print">
            <a:extLst>
              <a:ext uri="{28A0092B-C50C-407E-A947-70E740481C1C}">
                <a14:useLocalDpi xmlns:a14="http://schemas.microsoft.com/office/drawing/2010/main" val="0"/>
              </a:ext>
            </a:extLst>
          </a:blip>
          <a:srcRect b="-1"/>
          <a:stretch/>
        </p:blipFill>
        <p:spPr>
          <a:xfrm>
            <a:off x="4309002" y="1599721"/>
            <a:ext cx="3612531" cy="3099394"/>
          </a:xfrm>
          <a:prstGeom prst="rect">
            <a:avLst/>
          </a:prstGeom>
        </p:spPr>
      </p:pic>
      <p:pic>
        <p:nvPicPr>
          <p:cNvPr id="3" name="Picture 2"/>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64957" y="1599722"/>
            <a:ext cx="3609417" cy="3108047"/>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gradFill>
                  <a:gsLst>
                    <a:gs pos="0">
                      <a:schemeClr val="tx1"/>
                    </a:gs>
                    <a:gs pos="100000">
                      <a:schemeClr val="tx1"/>
                    </a:gs>
                  </a:gsLst>
                  <a:lin ang="5400000" scaled="1"/>
                </a:gradFill>
              </a:defRPr>
            </a:lvl1pPr>
          </a:lstStyle>
          <a:p>
            <a:r>
              <a:rPr lang="en-US"/>
              <a:t>Text option 3: three columns images and text</a:t>
            </a: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465332" y="2882153"/>
            <a:ext cx="3609043" cy="543185"/>
          </a:xfrm>
          <a:prstGeom prst="rect">
            <a:avLst/>
          </a:prstGeom>
        </p:spPr>
        <p:txBody>
          <a:bodyPr/>
          <a:lstStyle>
            <a:lvl1pPr algn="ctr">
              <a:defRPr>
                <a:solidFill>
                  <a:schemeClr val="bg1"/>
                </a:solidFill>
              </a:defRPr>
            </a:lvl1pPr>
          </a:lstStyle>
          <a:p>
            <a:r>
              <a:rPr lang="en-US"/>
              <a:t>Drop photo here</a:t>
            </a:r>
          </a:p>
        </p:txBody>
      </p:sp>
      <p:sp>
        <p:nvSpPr>
          <p:cNvPr id="11" name="Picture Placeholder 10">
            <a:extLst>
              <a:ext uri="{FF2B5EF4-FFF2-40B4-BE49-F238E27FC236}">
                <a16:creationId xmlns:a16="http://schemas.microsoft.com/office/drawing/2014/main" id="{5877AA6F-F5D0-8349-8D7F-7A036C53AFEC}"/>
              </a:ext>
            </a:extLst>
          </p:cNvPr>
          <p:cNvSpPr>
            <a:spLocks noGrp="1"/>
          </p:cNvSpPr>
          <p:nvPr>
            <p:ph type="pic" sz="quarter" idx="22" hasCustomPrompt="1"/>
          </p:nvPr>
        </p:nvSpPr>
        <p:spPr>
          <a:xfrm>
            <a:off x="4303151" y="2875700"/>
            <a:ext cx="3618381" cy="543185"/>
          </a:xfrm>
          <a:prstGeom prst="rect">
            <a:avLst/>
          </a:prstGeom>
        </p:spPr>
        <p:txBody>
          <a:bodyPr/>
          <a:lstStyle>
            <a:lvl1pPr algn="ctr">
              <a:defRPr>
                <a:solidFill>
                  <a:schemeClr val="bg1"/>
                </a:solidFill>
              </a:defRPr>
            </a:lvl1pPr>
          </a:lstStyle>
          <a:p>
            <a:r>
              <a:rPr lang="en-US"/>
              <a:t>Drop photo here</a:t>
            </a:r>
          </a:p>
        </p:txBody>
      </p:sp>
      <p:sp>
        <p:nvSpPr>
          <p:cNvPr id="14" name="Picture Placeholder 13">
            <a:extLst>
              <a:ext uri="{FF2B5EF4-FFF2-40B4-BE49-F238E27FC236}">
                <a16:creationId xmlns:a16="http://schemas.microsoft.com/office/drawing/2014/main" id="{983A4321-3796-F044-9126-51A6AA308B77}"/>
              </a:ext>
            </a:extLst>
          </p:cNvPr>
          <p:cNvSpPr>
            <a:spLocks noGrp="1"/>
          </p:cNvSpPr>
          <p:nvPr>
            <p:ph type="pic" sz="quarter" idx="23" hasCustomPrompt="1"/>
          </p:nvPr>
        </p:nvSpPr>
        <p:spPr>
          <a:xfrm>
            <a:off x="8144082" y="2888935"/>
            <a:ext cx="3609043" cy="543185"/>
          </a:xfrm>
          <a:prstGeom prst="rect">
            <a:avLst/>
          </a:prstGeom>
        </p:spPr>
        <p:txBody>
          <a:bodyPr/>
          <a:lstStyle>
            <a:lvl1pPr algn="ctr">
              <a:defRPr>
                <a:solidFill>
                  <a:schemeClr val="bg1"/>
                </a:solidFill>
              </a:defRPr>
            </a:lvl1pPr>
          </a:lstStyle>
          <a:p>
            <a:r>
              <a:rPr lang="en-US"/>
              <a:t>Drop photo here</a:t>
            </a:r>
          </a:p>
        </p:txBody>
      </p:sp>
      <p:sp>
        <p:nvSpPr>
          <p:cNvPr id="18" name="Text Box 3">
            <a:extLst>
              <a:ext uri="{FF2B5EF4-FFF2-40B4-BE49-F238E27FC236}">
                <a16:creationId xmlns:a16="http://schemas.microsoft.com/office/drawing/2014/main" id="{06DC0489-95B2-B74C-8FE4-80E75D67DE41}"/>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64957"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gradFill>
                  <a:gsLst>
                    <a:gs pos="0">
                      <a:schemeClr val="tx1"/>
                    </a:gs>
                    <a:gs pos="100000">
                      <a:schemeClr val="tx1"/>
                    </a:gs>
                  </a:gsLst>
                  <a:lin ang="5400000" scaled="1"/>
                </a:gra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306077"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gradFill>
                  <a:gsLst>
                    <a:gs pos="0">
                      <a:schemeClr val="tx1"/>
                    </a:gs>
                    <a:gs pos="100000">
                      <a:schemeClr val="tx1"/>
                    </a:gs>
                  </a:gsLst>
                  <a:lin ang="5400000" scaled="1"/>
                </a:gra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144083"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gradFill>
                  <a:gsLst>
                    <a:gs pos="0">
                      <a:schemeClr val="tx1"/>
                    </a:gs>
                    <a:gs pos="100000">
                      <a:schemeClr val="tx1"/>
                    </a:gs>
                  </a:gsLst>
                  <a:lin ang="5400000" scaled="1"/>
                </a:gra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7" name="Text Placeholder 4">
            <a:extLst>
              <a:ext uri="{FF2B5EF4-FFF2-40B4-BE49-F238E27FC236}">
                <a16:creationId xmlns:a16="http://schemas.microsoft.com/office/drawing/2014/main" id="{18498876-1613-418C-AC35-FDACF3402713}"/>
              </a:ext>
            </a:extLst>
          </p:cNvPr>
          <p:cNvSpPr>
            <a:spLocks noGrp="1"/>
          </p:cNvSpPr>
          <p:nvPr>
            <p:ph type="body" sz="quarter" idx="27" hasCustomPrompt="1"/>
          </p:nvPr>
        </p:nvSpPr>
        <p:spPr>
          <a:xfrm>
            <a:off x="4306077" y="4927922"/>
            <a:ext cx="3618381" cy="216206"/>
          </a:xfrm>
          <a:prstGeom prst="rect">
            <a:avLst/>
          </a:prstGeom>
        </p:spPr>
        <p:txBody>
          <a:bodyPr lIns="0" tIns="0" rIns="0" bIns="0"/>
          <a:lstStyle>
            <a:lvl1pPr marL="0" indent="0">
              <a:lnSpc>
                <a:spcPts val="1765"/>
              </a:lnSpc>
              <a:spcBef>
                <a:spcPts val="0"/>
              </a:spcBef>
              <a:spcAft>
                <a:spcPts val="588"/>
              </a:spcAft>
              <a:buNone/>
              <a:defRPr sz="1372" b="0" spc="0" baseline="0">
                <a:gradFill>
                  <a:gsLst>
                    <a:gs pos="0">
                      <a:schemeClr val="tx2"/>
                    </a:gs>
                    <a:gs pos="100000">
                      <a:schemeClr val="tx2"/>
                    </a:gs>
                  </a:gsLst>
                  <a:lin ang="5400000" scaled="1"/>
                </a:gra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0" name="Text Placeholder 4">
            <a:extLst>
              <a:ext uri="{FF2B5EF4-FFF2-40B4-BE49-F238E27FC236}">
                <a16:creationId xmlns:a16="http://schemas.microsoft.com/office/drawing/2014/main" id="{1CD0CE8E-2F40-4954-BFE0-5159095C304B}"/>
              </a:ext>
            </a:extLst>
          </p:cNvPr>
          <p:cNvSpPr>
            <a:spLocks noGrp="1"/>
          </p:cNvSpPr>
          <p:nvPr>
            <p:ph type="body" sz="quarter" idx="28" hasCustomPrompt="1"/>
          </p:nvPr>
        </p:nvSpPr>
        <p:spPr>
          <a:xfrm>
            <a:off x="8144083" y="4927922"/>
            <a:ext cx="3618381" cy="216206"/>
          </a:xfrm>
          <a:prstGeom prst="rect">
            <a:avLst/>
          </a:prstGeom>
        </p:spPr>
        <p:txBody>
          <a:bodyPr lIns="0" tIns="0" rIns="0" bIns="0"/>
          <a:lstStyle>
            <a:lvl1pPr marL="0" indent="0">
              <a:lnSpc>
                <a:spcPts val="1765"/>
              </a:lnSpc>
              <a:spcBef>
                <a:spcPts val="0"/>
              </a:spcBef>
              <a:spcAft>
                <a:spcPts val="588"/>
              </a:spcAft>
              <a:buNone/>
              <a:defRPr sz="1372" b="0" spc="0" baseline="0">
                <a:gradFill>
                  <a:gsLst>
                    <a:gs pos="0">
                      <a:schemeClr val="tx2"/>
                    </a:gs>
                    <a:gs pos="100000">
                      <a:schemeClr val="tx2"/>
                    </a:gs>
                  </a:gsLst>
                  <a:lin ang="5400000" scaled="1"/>
                </a:gra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Tree>
    <p:extLst>
      <p:ext uri="{BB962C8B-B14F-4D97-AF65-F5344CB8AC3E}">
        <p14:creationId xmlns:p14="http://schemas.microsoft.com/office/powerpoint/2010/main" val="789639328"/>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10">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gradFill>
                  <a:gsLst>
                    <a:gs pos="0">
                      <a:schemeClr val="tx1"/>
                    </a:gs>
                    <a:gs pos="100000">
                      <a:schemeClr val="tx1"/>
                    </a:gs>
                  </a:gsLst>
                  <a:lin ang="5400000" scaled="1"/>
                </a:gra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gradFill>
                  <a:gsLst>
                    <a:gs pos="0">
                      <a:schemeClr val="tx1"/>
                    </a:gs>
                    <a:gs pos="100000">
                      <a:schemeClr val="tx1"/>
                    </a:gs>
                  </a:gsLst>
                  <a:lin ang="5400000" scaled="1"/>
                </a:gra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9" name="Picture 8">
            <a:extLst>
              <a:ext uri="{FF2B5EF4-FFF2-40B4-BE49-F238E27FC236}">
                <a16:creationId xmlns:a16="http://schemas.microsoft.com/office/drawing/2014/main" id="{92E2926B-CE4C-8042-8EAB-E69CCC77CEF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18210" y="0"/>
            <a:ext cx="5973790" cy="6858000"/>
          </a:xfrm>
          <a:prstGeom prst="rect">
            <a:avLst/>
          </a:prstGeom>
        </p:spPr>
      </p:pic>
    </p:spTree>
    <p:extLst>
      <p:ext uri="{BB962C8B-B14F-4D97-AF65-F5344CB8AC3E}">
        <p14:creationId xmlns:p14="http://schemas.microsoft.com/office/powerpoint/2010/main" val="1219697649"/>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gradFill>
                  <a:gsLst>
                    <a:gs pos="0">
                      <a:schemeClr val="tx1"/>
                    </a:gs>
                    <a:gs pos="100000">
                      <a:schemeClr val="tx1"/>
                    </a:gs>
                  </a:gsLst>
                  <a:lin ang="5400000" scaled="1"/>
                </a:gra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7"/>
            <a:ext cx="1693247" cy="442532"/>
          </a:xfrm>
          <a:prstGeom prst="rect">
            <a:avLst/>
          </a:prstGeom>
        </p:spPr>
        <p:txBody>
          <a:bodyPr lIns="0" tIns="0" rIns="0" bIns="0"/>
          <a:lstStyle>
            <a:lvl1pPr marL="0" indent="0">
              <a:lnSpc>
                <a:spcPts val="1765"/>
              </a:lnSpc>
              <a:spcBef>
                <a:spcPts val="882"/>
              </a:spcBef>
              <a:buNone/>
              <a:defRPr lang="en-US" sz="1372" b="0" kern="1200" spc="0" baseline="0" dirty="0">
                <a:gradFill>
                  <a:gsLst>
                    <a:gs pos="0">
                      <a:schemeClr val="tx2"/>
                    </a:gs>
                    <a:gs pos="100000">
                      <a:schemeClr val="tx2"/>
                    </a:gs>
                  </a:gsLst>
                  <a:lin ang="5400000" scaled="1"/>
                </a:gra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4" name="Text Placeholder 4"/>
          <p:cNvSpPr>
            <a:spLocks noGrp="1"/>
          </p:cNvSpPr>
          <p:nvPr>
            <p:ph type="body" sz="quarter" idx="15" hasCustomPrompt="1"/>
          </p:nvPr>
        </p:nvSpPr>
        <p:spPr>
          <a:xfrm>
            <a:off x="2378328"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gradFill>
                  <a:gsLst>
                    <a:gs pos="0">
                      <a:schemeClr val="tx2"/>
                    </a:gs>
                    <a:gs pos="100000">
                      <a:schemeClr val="tx2"/>
                    </a:gs>
                  </a:gsLst>
                  <a:lin ang="5400000" scaled="1"/>
                </a:gra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6" name="Text Placeholder 4"/>
          <p:cNvSpPr>
            <a:spLocks noGrp="1"/>
          </p:cNvSpPr>
          <p:nvPr>
            <p:ph type="body" sz="quarter" idx="17" hasCustomPrompt="1"/>
          </p:nvPr>
        </p:nvSpPr>
        <p:spPr>
          <a:xfrm>
            <a:off x="4300662"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gradFill>
                  <a:gsLst>
                    <a:gs pos="0">
                      <a:schemeClr val="tx2"/>
                    </a:gs>
                    <a:gs pos="100000">
                      <a:schemeClr val="tx2"/>
                    </a:gs>
                  </a:gsLst>
                  <a:lin ang="5400000" scaled="1"/>
                </a:gra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8" name="Text Placeholder 4"/>
          <p:cNvSpPr>
            <a:spLocks noGrp="1"/>
          </p:cNvSpPr>
          <p:nvPr>
            <p:ph type="body" sz="quarter" idx="19" hasCustomPrompt="1"/>
          </p:nvPr>
        </p:nvSpPr>
        <p:spPr>
          <a:xfrm>
            <a:off x="6222995"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gradFill>
                  <a:gsLst>
                    <a:gs pos="0">
                      <a:schemeClr val="tx2"/>
                    </a:gs>
                    <a:gs pos="100000">
                      <a:schemeClr val="tx2"/>
                    </a:gs>
                  </a:gsLst>
                  <a:lin ang="5400000" scaled="1"/>
                </a:gra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0" name="Text Placeholder 4"/>
          <p:cNvSpPr>
            <a:spLocks noGrp="1"/>
          </p:cNvSpPr>
          <p:nvPr>
            <p:ph type="body" sz="quarter" idx="21" hasCustomPrompt="1"/>
          </p:nvPr>
        </p:nvSpPr>
        <p:spPr>
          <a:xfrm>
            <a:off x="8145328"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gradFill>
                  <a:gsLst>
                    <a:gs pos="0">
                      <a:schemeClr val="tx2"/>
                    </a:gs>
                    <a:gs pos="100000">
                      <a:schemeClr val="tx2"/>
                    </a:gs>
                  </a:gsLst>
                  <a:lin ang="5400000" scaled="1"/>
                </a:gra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2" name="Text Placeholder 4"/>
          <p:cNvSpPr>
            <a:spLocks noGrp="1"/>
          </p:cNvSpPr>
          <p:nvPr>
            <p:ph type="body" sz="quarter" idx="23" hasCustomPrompt="1"/>
          </p:nvPr>
        </p:nvSpPr>
        <p:spPr>
          <a:xfrm>
            <a:off x="10067660"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gradFill>
                  <a:gsLst>
                    <a:gs pos="0">
                      <a:schemeClr val="tx2"/>
                    </a:gs>
                    <a:gs pos="100000">
                      <a:schemeClr val="tx2"/>
                    </a:gs>
                  </a:gsLst>
                  <a:lin ang="5400000" scaled="1"/>
                </a:gra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5" name="Content Placeholder 15"/>
          <p:cNvSpPr>
            <a:spLocks noGrp="1"/>
          </p:cNvSpPr>
          <p:nvPr>
            <p:ph sz="quarter" idx="26" hasCustomPrompt="1"/>
          </p:nvPr>
        </p:nvSpPr>
        <p:spPr>
          <a:xfrm>
            <a:off x="2378328"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6" name="Content Placeholder 15"/>
          <p:cNvSpPr>
            <a:spLocks noGrp="1"/>
          </p:cNvSpPr>
          <p:nvPr>
            <p:ph sz="quarter" idx="27" hasCustomPrompt="1"/>
          </p:nvPr>
        </p:nvSpPr>
        <p:spPr>
          <a:xfrm>
            <a:off x="4300662"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7" name="Content Placeholder 15"/>
          <p:cNvSpPr>
            <a:spLocks noGrp="1"/>
          </p:cNvSpPr>
          <p:nvPr>
            <p:ph sz="quarter" idx="28" hasCustomPrompt="1"/>
          </p:nvPr>
        </p:nvSpPr>
        <p:spPr>
          <a:xfrm>
            <a:off x="6222995"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8" name="Content Placeholder 15"/>
          <p:cNvSpPr>
            <a:spLocks noGrp="1"/>
          </p:cNvSpPr>
          <p:nvPr>
            <p:ph sz="quarter" idx="29" hasCustomPrompt="1"/>
          </p:nvPr>
        </p:nvSpPr>
        <p:spPr>
          <a:xfrm>
            <a:off x="8145328"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9" name="Content Placeholder 15"/>
          <p:cNvSpPr>
            <a:spLocks noGrp="1"/>
          </p:cNvSpPr>
          <p:nvPr>
            <p:ph sz="quarter" idx="30" hasCustomPrompt="1"/>
          </p:nvPr>
        </p:nvSpPr>
        <p:spPr>
          <a:xfrm>
            <a:off x="10067660"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3"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1"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2"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3"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6.</a:t>
            </a:r>
          </a:p>
        </p:txBody>
      </p:sp>
      <p:sp>
        <p:nvSpPr>
          <p:cNvPr id="33" name="Text Box 3">
            <a:extLst>
              <a:ext uri="{FF2B5EF4-FFF2-40B4-BE49-F238E27FC236}">
                <a16:creationId xmlns:a16="http://schemas.microsoft.com/office/drawing/2014/main" id="{75395D73-9049-014E-BEF9-A35587DB4139}"/>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34" name="Text Placeholder 4">
            <a:extLst>
              <a:ext uri="{FF2B5EF4-FFF2-40B4-BE49-F238E27FC236}">
                <a16:creationId xmlns:a16="http://schemas.microsoft.com/office/drawing/2014/main" id="{3CC09D91-3BB7-5C4A-98CF-F87FD6AACD86}"/>
              </a:ext>
            </a:extLst>
          </p:cNvPr>
          <p:cNvSpPr>
            <a:spLocks noGrp="1"/>
          </p:cNvSpPr>
          <p:nvPr>
            <p:ph type="body" sz="quarter" idx="24" hasCustomPrompt="1"/>
          </p:nvPr>
        </p:nvSpPr>
        <p:spPr>
          <a:xfrm>
            <a:off x="454169"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gradFill>
                  <a:gsLst>
                    <a:gs pos="0">
                      <a:schemeClr val="tx1"/>
                    </a:gs>
                    <a:gs pos="100000">
                      <a:schemeClr val="tx1"/>
                    </a:gs>
                  </a:gsLst>
                  <a:lin ang="5400000" scaled="1"/>
                </a:gra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5" name="Text Placeholder 4">
            <a:extLst>
              <a:ext uri="{FF2B5EF4-FFF2-40B4-BE49-F238E27FC236}">
                <a16:creationId xmlns:a16="http://schemas.microsoft.com/office/drawing/2014/main" id="{90A489FF-470D-734F-9769-61F47A78897E}"/>
              </a:ext>
            </a:extLst>
          </p:cNvPr>
          <p:cNvSpPr>
            <a:spLocks noGrp="1"/>
          </p:cNvSpPr>
          <p:nvPr>
            <p:ph type="body" sz="quarter" idx="37" hasCustomPrompt="1"/>
          </p:nvPr>
        </p:nvSpPr>
        <p:spPr>
          <a:xfrm>
            <a:off x="2378329"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gradFill>
                  <a:gsLst>
                    <a:gs pos="0">
                      <a:schemeClr val="tx1"/>
                    </a:gs>
                    <a:gs pos="100000">
                      <a:schemeClr val="tx1"/>
                    </a:gs>
                  </a:gsLst>
                  <a:lin ang="5400000" scaled="1"/>
                </a:gra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6" name="Text Placeholder 4">
            <a:extLst>
              <a:ext uri="{FF2B5EF4-FFF2-40B4-BE49-F238E27FC236}">
                <a16:creationId xmlns:a16="http://schemas.microsoft.com/office/drawing/2014/main" id="{6F43AC1C-4836-034C-B18E-A886EB0A0954}"/>
              </a:ext>
            </a:extLst>
          </p:cNvPr>
          <p:cNvSpPr>
            <a:spLocks noGrp="1"/>
          </p:cNvSpPr>
          <p:nvPr>
            <p:ph type="body" sz="quarter" idx="38" hasCustomPrompt="1"/>
          </p:nvPr>
        </p:nvSpPr>
        <p:spPr>
          <a:xfrm>
            <a:off x="4300662"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gradFill>
                  <a:gsLst>
                    <a:gs pos="0">
                      <a:schemeClr val="tx1"/>
                    </a:gs>
                    <a:gs pos="100000">
                      <a:schemeClr val="tx1"/>
                    </a:gs>
                  </a:gsLst>
                  <a:lin ang="5400000" scaled="1"/>
                </a:gra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2" name="Text Placeholder 4">
            <a:extLst>
              <a:ext uri="{FF2B5EF4-FFF2-40B4-BE49-F238E27FC236}">
                <a16:creationId xmlns:a16="http://schemas.microsoft.com/office/drawing/2014/main" id="{9221C77D-8F08-6C49-9011-B244AD138F0B}"/>
              </a:ext>
            </a:extLst>
          </p:cNvPr>
          <p:cNvSpPr>
            <a:spLocks noGrp="1"/>
          </p:cNvSpPr>
          <p:nvPr>
            <p:ph type="body" sz="quarter" idx="39" hasCustomPrompt="1"/>
          </p:nvPr>
        </p:nvSpPr>
        <p:spPr>
          <a:xfrm>
            <a:off x="6229842"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gradFill>
                  <a:gsLst>
                    <a:gs pos="0">
                      <a:schemeClr val="tx1"/>
                    </a:gs>
                    <a:gs pos="100000">
                      <a:schemeClr val="tx1"/>
                    </a:gs>
                  </a:gsLst>
                  <a:lin ang="5400000" scaled="1"/>
                </a:gra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3" name="Text Placeholder 4">
            <a:extLst>
              <a:ext uri="{FF2B5EF4-FFF2-40B4-BE49-F238E27FC236}">
                <a16:creationId xmlns:a16="http://schemas.microsoft.com/office/drawing/2014/main" id="{F3776908-857F-F24D-9AF6-14CF938B5693}"/>
              </a:ext>
            </a:extLst>
          </p:cNvPr>
          <p:cNvSpPr>
            <a:spLocks noGrp="1"/>
          </p:cNvSpPr>
          <p:nvPr>
            <p:ph type="body" sz="quarter" idx="40" hasCustomPrompt="1"/>
          </p:nvPr>
        </p:nvSpPr>
        <p:spPr>
          <a:xfrm>
            <a:off x="8139413"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gradFill>
                  <a:gsLst>
                    <a:gs pos="0">
                      <a:schemeClr val="tx1"/>
                    </a:gs>
                    <a:gs pos="100000">
                      <a:schemeClr val="tx1"/>
                    </a:gs>
                  </a:gsLst>
                  <a:lin ang="5400000" scaled="1"/>
                </a:gra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4" name="Text Placeholder 4">
            <a:extLst>
              <a:ext uri="{FF2B5EF4-FFF2-40B4-BE49-F238E27FC236}">
                <a16:creationId xmlns:a16="http://schemas.microsoft.com/office/drawing/2014/main" id="{EFB7F2E6-D12A-0A47-939B-737BAD817601}"/>
              </a:ext>
            </a:extLst>
          </p:cNvPr>
          <p:cNvSpPr>
            <a:spLocks noGrp="1"/>
          </p:cNvSpPr>
          <p:nvPr>
            <p:ph type="body" sz="quarter" idx="41" hasCustomPrompt="1"/>
          </p:nvPr>
        </p:nvSpPr>
        <p:spPr>
          <a:xfrm>
            <a:off x="10044584"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gradFill>
                  <a:gsLst>
                    <a:gs pos="0">
                      <a:schemeClr val="tx1"/>
                    </a:gs>
                    <a:gs pos="100000">
                      <a:schemeClr val="tx1"/>
                    </a:gs>
                  </a:gsLst>
                  <a:lin ang="5400000" scaled="1"/>
                </a:gra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pic>
        <p:nvPicPr>
          <p:cNvPr id="46" name="Picture 45">
            <a:extLst>
              <a:ext uri="{FF2B5EF4-FFF2-40B4-BE49-F238E27FC236}">
                <a16:creationId xmlns:a16="http://schemas.microsoft.com/office/drawing/2014/main" id="{15EF402B-0A39-4444-AF7E-380A1C25739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882637" y="2301518"/>
            <a:ext cx="647418" cy="647510"/>
          </a:xfrm>
          <a:prstGeom prst="rect">
            <a:avLst/>
          </a:prstGeom>
        </p:spPr>
      </p:pic>
      <p:pic>
        <p:nvPicPr>
          <p:cNvPr id="47" name="Picture 46">
            <a:extLst>
              <a:ext uri="{FF2B5EF4-FFF2-40B4-BE49-F238E27FC236}">
                <a16:creationId xmlns:a16="http://schemas.microsoft.com/office/drawing/2014/main" id="{3E2F996C-B451-5D43-A1A7-18659348D8D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567498" y="2301518"/>
            <a:ext cx="647418" cy="647510"/>
          </a:xfrm>
          <a:prstGeom prst="rect">
            <a:avLst/>
          </a:prstGeom>
        </p:spPr>
      </p:pic>
      <p:pic>
        <p:nvPicPr>
          <p:cNvPr id="48" name="Picture 47">
            <a:extLst>
              <a:ext uri="{FF2B5EF4-FFF2-40B4-BE49-F238E27FC236}">
                <a16:creationId xmlns:a16="http://schemas.microsoft.com/office/drawing/2014/main" id="{2164D954-D4BE-604E-A1FA-5D4A16CC776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686028" y="2301518"/>
            <a:ext cx="647418" cy="647510"/>
          </a:xfrm>
          <a:prstGeom prst="rect">
            <a:avLst/>
          </a:prstGeom>
        </p:spPr>
      </p:pic>
      <p:pic>
        <p:nvPicPr>
          <p:cNvPr id="49" name="Picture 48">
            <a:extLst>
              <a:ext uri="{FF2B5EF4-FFF2-40B4-BE49-F238E27FC236}">
                <a16:creationId xmlns:a16="http://schemas.microsoft.com/office/drawing/2014/main" id="{5FC96516-B0E2-964A-9976-F62D8A3CA035}"/>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6752756" y="2301518"/>
            <a:ext cx="647418" cy="647510"/>
          </a:xfrm>
          <a:prstGeom prst="rect">
            <a:avLst/>
          </a:prstGeom>
        </p:spPr>
      </p:pic>
      <p:pic>
        <p:nvPicPr>
          <p:cNvPr id="50" name="Picture 49">
            <a:extLst>
              <a:ext uri="{FF2B5EF4-FFF2-40B4-BE49-F238E27FC236}">
                <a16:creationId xmlns:a16="http://schemas.microsoft.com/office/drawing/2014/main" id="{C42970E5-3D59-6D4C-802D-2A054118D505}"/>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802988" y="2301518"/>
            <a:ext cx="647418" cy="647510"/>
          </a:xfrm>
          <a:prstGeom prst="rect">
            <a:avLst/>
          </a:prstGeom>
        </p:spPr>
      </p:pic>
      <p:pic>
        <p:nvPicPr>
          <p:cNvPr id="51" name="Picture 50">
            <a:extLst>
              <a:ext uri="{FF2B5EF4-FFF2-40B4-BE49-F238E27FC236}">
                <a16:creationId xmlns:a16="http://schemas.microsoft.com/office/drawing/2014/main" id="{32F713FA-C34D-0546-BEC6-2429F7B462C9}"/>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002611" y="2301518"/>
            <a:ext cx="647418" cy="647510"/>
          </a:xfrm>
          <a:prstGeom prst="rect">
            <a:avLst/>
          </a:prstGeom>
        </p:spPr>
      </p:pic>
    </p:spTree>
    <p:extLst>
      <p:ext uri="{BB962C8B-B14F-4D97-AF65-F5344CB8AC3E}">
        <p14:creationId xmlns:p14="http://schemas.microsoft.com/office/powerpoint/2010/main" val="310246377"/>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strike="noStrike">
                <a:gradFill>
                  <a:gsLst>
                    <a:gs pos="0">
                      <a:schemeClr val="tx1"/>
                    </a:gs>
                    <a:gs pos="100000">
                      <a:schemeClr val="tx1"/>
                    </a:gs>
                  </a:gsLst>
                  <a:lin ang="5400000" scaled="1"/>
                </a:gradFill>
              </a:defRPr>
            </a:lvl1pPr>
          </a:lstStyle>
          <a:p>
            <a:r>
              <a:rPr lang="en-US"/>
              <a:t>Title</a:t>
            </a:r>
          </a:p>
        </p:txBody>
      </p:sp>
      <p:sp>
        <p:nvSpPr>
          <p:cNvPr id="8" name="Text Box 3">
            <a:extLst>
              <a:ext uri="{FF2B5EF4-FFF2-40B4-BE49-F238E27FC236}">
                <a16:creationId xmlns:a16="http://schemas.microsoft.com/office/drawing/2014/main" id="{3F1DAFF6-F27C-B74D-96EC-43A1B70AA064}"/>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2093522006"/>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strike="noStrike">
                <a:gradFill>
                  <a:gsLst>
                    <a:gs pos="0">
                      <a:schemeClr val="tx1"/>
                    </a:gs>
                    <a:gs pos="100000">
                      <a:schemeClr val="tx1"/>
                    </a:gs>
                  </a:gsLst>
                  <a:lin ang="5400000" scaled="1"/>
                </a:gradFill>
              </a:defRPr>
            </a:lvl1pPr>
          </a:lstStyle>
          <a:p>
            <a:r>
              <a:rPr lang="en-US"/>
              <a:t>Title</a:t>
            </a:r>
          </a:p>
        </p:txBody>
      </p:sp>
      <p:sp>
        <p:nvSpPr>
          <p:cNvPr id="8" name="Text Box 3">
            <a:extLst>
              <a:ext uri="{FF2B5EF4-FFF2-40B4-BE49-F238E27FC236}">
                <a16:creationId xmlns:a16="http://schemas.microsoft.com/office/drawing/2014/main" id="{3F1DAFF6-F27C-B74D-96EC-43A1B70AA064}"/>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4" name="Content Placeholder 3">
            <a:extLst>
              <a:ext uri="{FF2B5EF4-FFF2-40B4-BE49-F238E27FC236}">
                <a16:creationId xmlns:a16="http://schemas.microsoft.com/office/drawing/2014/main" id="{09540A63-B1E6-4C66-ABE5-525C69FBAAB5}"/>
              </a:ext>
            </a:extLst>
          </p:cNvPr>
          <p:cNvSpPr>
            <a:spLocks noGrp="1"/>
          </p:cNvSpPr>
          <p:nvPr>
            <p:ph sz="quarter" idx="10"/>
          </p:nvPr>
        </p:nvSpPr>
        <p:spPr>
          <a:xfrm>
            <a:off x="928688" y="1357313"/>
            <a:ext cx="1371600" cy="7223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a:extLst>
              <a:ext uri="{FF2B5EF4-FFF2-40B4-BE49-F238E27FC236}">
                <a16:creationId xmlns:a16="http://schemas.microsoft.com/office/drawing/2014/main" id="{7510D140-AA27-453A-8E9C-3ECBC27DF21E}"/>
              </a:ext>
            </a:extLst>
          </p:cNvPr>
          <p:cNvSpPr>
            <a:spLocks noGrp="1"/>
          </p:cNvSpPr>
          <p:nvPr>
            <p:ph sz="quarter" idx="11"/>
          </p:nvPr>
        </p:nvSpPr>
        <p:spPr>
          <a:xfrm>
            <a:off x="2536825" y="1357313"/>
            <a:ext cx="1193800" cy="86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ED8196EE-9CCF-4350-8479-00AEE143A6B5}"/>
              </a:ext>
            </a:extLst>
          </p:cNvPr>
          <p:cNvSpPr>
            <a:spLocks noGrp="1"/>
          </p:cNvSpPr>
          <p:nvPr>
            <p:ph sz="quarter" idx="12"/>
          </p:nvPr>
        </p:nvSpPr>
        <p:spPr>
          <a:xfrm>
            <a:off x="3967163" y="1254125"/>
            <a:ext cx="1828800" cy="9731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a:extLst>
              <a:ext uri="{FF2B5EF4-FFF2-40B4-BE49-F238E27FC236}">
                <a16:creationId xmlns:a16="http://schemas.microsoft.com/office/drawing/2014/main" id="{07C379C5-527B-42CE-9AEE-214BBC0C07E1}"/>
              </a:ext>
            </a:extLst>
          </p:cNvPr>
          <p:cNvSpPr>
            <a:spLocks noGrp="1"/>
          </p:cNvSpPr>
          <p:nvPr>
            <p:ph sz="quarter" idx="13"/>
          </p:nvPr>
        </p:nvSpPr>
        <p:spPr>
          <a:xfrm>
            <a:off x="6096000" y="1254125"/>
            <a:ext cx="1573213" cy="825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a:extLst>
              <a:ext uri="{FF2B5EF4-FFF2-40B4-BE49-F238E27FC236}">
                <a16:creationId xmlns:a16="http://schemas.microsoft.com/office/drawing/2014/main" id="{B09FBF26-63DC-49D8-A90D-08EA8D5B12F2}"/>
              </a:ext>
            </a:extLst>
          </p:cNvPr>
          <p:cNvSpPr>
            <a:spLocks noGrp="1"/>
          </p:cNvSpPr>
          <p:nvPr>
            <p:ph sz="quarter" idx="14"/>
          </p:nvPr>
        </p:nvSpPr>
        <p:spPr>
          <a:xfrm>
            <a:off x="7924800" y="1254125"/>
            <a:ext cx="895350" cy="7080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14">
            <a:extLst>
              <a:ext uri="{FF2B5EF4-FFF2-40B4-BE49-F238E27FC236}">
                <a16:creationId xmlns:a16="http://schemas.microsoft.com/office/drawing/2014/main" id="{9EF4E75A-CFB4-4BA9-8E21-5CA359643EFB}"/>
              </a:ext>
            </a:extLst>
          </p:cNvPr>
          <p:cNvSpPr>
            <a:spLocks noGrp="1"/>
          </p:cNvSpPr>
          <p:nvPr>
            <p:ph sz="quarter" idx="15"/>
          </p:nvPr>
        </p:nvSpPr>
        <p:spPr>
          <a:xfrm>
            <a:off x="9188450" y="1136650"/>
            <a:ext cx="895350" cy="7080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Content Placeholder 16">
            <a:extLst>
              <a:ext uri="{FF2B5EF4-FFF2-40B4-BE49-F238E27FC236}">
                <a16:creationId xmlns:a16="http://schemas.microsoft.com/office/drawing/2014/main" id="{906C9C90-4629-4D74-85D8-83DB90AEC7C8}"/>
              </a:ext>
            </a:extLst>
          </p:cNvPr>
          <p:cNvSpPr>
            <a:spLocks noGrp="1"/>
          </p:cNvSpPr>
          <p:nvPr>
            <p:ph sz="quarter" idx="16"/>
          </p:nvPr>
        </p:nvSpPr>
        <p:spPr>
          <a:xfrm>
            <a:off x="10452100" y="1254125"/>
            <a:ext cx="811213" cy="4032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Content Placeholder 18">
            <a:extLst>
              <a:ext uri="{FF2B5EF4-FFF2-40B4-BE49-F238E27FC236}">
                <a16:creationId xmlns:a16="http://schemas.microsoft.com/office/drawing/2014/main" id="{49770886-E0A5-490A-8007-9F7DA372D0B7}"/>
              </a:ext>
            </a:extLst>
          </p:cNvPr>
          <p:cNvSpPr>
            <a:spLocks noGrp="1"/>
          </p:cNvSpPr>
          <p:nvPr>
            <p:ph sz="quarter" idx="17"/>
          </p:nvPr>
        </p:nvSpPr>
        <p:spPr>
          <a:xfrm>
            <a:off x="928688" y="2625725"/>
            <a:ext cx="1239837" cy="722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Content Placeholder 20">
            <a:extLst>
              <a:ext uri="{FF2B5EF4-FFF2-40B4-BE49-F238E27FC236}">
                <a16:creationId xmlns:a16="http://schemas.microsoft.com/office/drawing/2014/main" id="{4EB1D437-942F-4A0B-86DC-B0A36B7ADB96}"/>
              </a:ext>
            </a:extLst>
          </p:cNvPr>
          <p:cNvSpPr>
            <a:spLocks noGrp="1"/>
          </p:cNvSpPr>
          <p:nvPr>
            <p:ph sz="quarter" idx="18"/>
          </p:nvPr>
        </p:nvSpPr>
        <p:spPr>
          <a:xfrm>
            <a:off x="2536825" y="2625725"/>
            <a:ext cx="1193800" cy="8032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Content Placeholder 22">
            <a:extLst>
              <a:ext uri="{FF2B5EF4-FFF2-40B4-BE49-F238E27FC236}">
                <a16:creationId xmlns:a16="http://schemas.microsoft.com/office/drawing/2014/main" id="{9B6C6BB2-F7C4-483E-8FDA-B702083BBB14}"/>
              </a:ext>
            </a:extLst>
          </p:cNvPr>
          <p:cNvSpPr>
            <a:spLocks noGrp="1"/>
          </p:cNvSpPr>
          <p:nvPr>
            <p:ph sz="quarter" idx="19"/>
          </p:nvPr>
        </p:nvSpPr>
        <p:spPr>
          <a:xfrm>
            <a:off x="4098925" y="2706688"/>
            <a:ext cx="1697038" cy="6413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5" name="Content Placeholder 24">
            <a:extLst>
              <a:ext uri="{FF2B5EF4-FFF2-40B4-BE49-F238E27FC236}">
                <a16:creationId xmlns:a16="http://schemas.microsoft.com/office/drawing/2014/main" id="{EB9D5EEA-2291-40BC-B9C3-42E1A0CEB707}"/>
              </a:ext>
            </a:extLst>
          </p:cNvPr>
          <p:cNvSpPr>
            <a:spLocks noGrp="1"/>
          </p:cNvSpPr>
          <p:nvPr>
            <p:ph sz="quarter" idx="20"/>
          </p:nvPr>
        </p:nvSpPr>
        <p:spPr>
          <a:xfrm>
            <a:off x="6096000" y="2706688"/>
            <a:ext cx="1573213" cy="6413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7" name="Content Placeholder 26">
            <a:extLst>
              <a:ext uri="{FF2B5EF4-FFF2-40B4-BE49-F238E27FC236}">
                <a16:creationId xmlns:a16="http://schemas.microsoft.com/office/drawing/2014/main" id="{D674F262-D758-4A48-A3F4-A8FF5E8CA4AF}"/>
              </a:ext>
            </a:extLst>
          </p:cNvPr>
          <p:cNvSpPr>
            <a:spLocks noGrp="1"/>
          </p:cNvSpPr>
          <p:nvPr>
            <p:ph sz="quarter" idx="21"/>
          </p:nvPr>
        </p:nvSpPr>
        <p:spPr>
          <a:xfrm>
            <a:off x="7969250" y="2625725"/>
            <a:ext cx="1425575" cy="8032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9" name="Content Placeholder 28">
            <a:extLst>
              <a:ext uri="{FF2B5EF4-FFF2-40B4-BE49-F238E27FC236}">
                <a16:creationId xmlns:a16="http://schemas.microsoft.com/office/drawing/2014/main" id="{2E2EC949-2F62-4C5D-A5DD-D41C52A0937F}"/>
              </a:ext>
            </a:extLst>
          </p:cNvPr>
          <p:cNvSpPr>
            <a:spLocks noGrp="1"/>
          </p:cNvSpPr>
          <p:nvPr>
            <p:ph sz="quarter" idx="22"/>
          </p:nvPr>
        </p:nvSpPr>
        <p:spPr>
          <a:xfrm>
            <a:off x="9694863" y="2625725"/>
            <a:ext cx="1568450" cy="4032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1" name="Content Placeholder 30">
            <a:extLst>
              <a:ext uri="{FF2B5EF4-FFF2-40B4-BE49-F238E27FC236}">
                <a16:creationId xmlns:a16="http://schemas.microsoft.com/office/drawing/2014/main" id="{4F6035CA-452D-4D55-9F13-692F473ADD36}"/>
              </a:ext>
            </a:extLst>
          </p:cNvPr>
          <p:cNvSpPr>
            <a:spLocks noGrp="1"/>
          </p:cNvSpPr>
          <p:nvPr>
            <p:ph sz="quarter" idx="23"/>
          </p:nvPr>
        </p:nvSpPr>
        <p:spPr>
          <a:xfrm>
            <a:off x="928688" y="3810000"/>
            <a:ext cx="811212" cy="4032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3" name="Content Placeholder 32">
            <a:extLst>
              <a:ext uri="{FF2B5EF4-FFF2-40B4-BE49-F238E27FC236}">
                <a16:creationId xmlns:a16="http://schemas.microsoft.com/office/drawing/2014/main" id="{EFDF2570-2A72-43CA-9528-8BD2C2A20C21}"/>
              </a:ext>
            </a:extLst>
          </p:cNvPr>
          <p:cNvSpPr>
            <a:spLocks noGrp="1"/>
          </p:cNvSpPr>
          <p:nvPr>
            <p:ph sz="quarter" idx="24"/>
          </p:nvPr>
        </p:nvSpPr>
        <p:spPr>
          <a:xfrm>
            <a:off x="2536825" y="3810000"/>
            <a:ext cx="811213" cy="6397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5" name="Content Placeholder 34">
            <a:extLst>
              <a:ext uri="{FF2B5EF4-FFF2-40B4-BE49-F238E27FC236}">
                <a16:creationId xmlns:a16="http://schemas.microsoft.com/office/drawing/2014/main" id="{6EB18976-36F8-46CD-AD29-9BE486596E3E}"/>
              </a:ext>
            </a:extLst>
          </p:cNvPr>
          <p:cNvSpPr>
            <a:spLocks noGrp="1"/>
          </p:cNvSpPr>
          <p:nvPr>
            <p:ph sz="quarter" idx="25"/>
          </p:nvPr>
        </p:nvSpPr>
        <p:spPr>
          <a:xfrm>
            <a:off x="3730625" y="3810000"/>
            <a:ext cx="1003300" cy="8207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7" name="Content Placeholder 36">
            <a:extLst>
              <a:ext uri="{FF2B5EF4-FFF2-40B4-BE49-F238E27FC236}">
                <a16:creationId xmlns:a16="http://schemas.microsoft.com/office/drawing/2014/main" id="{96516086-779A-4E99-8775-1D883DA9B416}"/>
              </a:ext>
            </a:extLst>
          </p:cNvPr>
          <p:cNvSpPr>
            <a:spLocks noGrp="1"/>
          </p:cNvSpPr>
          <p:nvPr>
            <p:ph sz="quarter" idx="26"/>
          </p:nvPr>
        </p:nvSpPr>
        <p:spPr>
          <a:xfrm>
            <a:off x="5116513" y="3810000"/>
            <a:ext cx="1166812" cy="8207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9" name="Content Placeholder 38">
            <a:extLst>
              <a:ext uri="{FF2B5EF4-FFF2-40B4-BE49-F238E27FC236}">
                <a16:creationId xmlns:a16="http://schemas.microsoft.com/office/drawing/2014/main" id="{DB85EC19-7B1E-419A-9CAB-E21B8BED0DE3}"/>
              </a:ext>
            </a:extLst>
          </p:cNvPr>
          <p:cNvSpPr>
            <a:spLocks noGrp="1"/>
          </p:cNvSpPr>
          <p:nvPr>
            <p:ph sz="quarter" idx="27"/>
          </p:nvPr>
        </p:nvSpPr>
        <p:spPr>
          <a:xfrm>
            <a:off x="6945313" y="3975100"/>
            <a:ext cx="1573212" cy="6413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1" name="Content Placeholder 40">
            <a:extLst>
              <a:ext uri="{FF2B5EF4-FFF2-40B4-BE49-F238E27FC236}">
                <a16:creationId xmlns:a16="http://schemas.microsoft.com/office/drawing/2014/main" id="{39D64851-D5D8-4440-BD66-3D5558CE0A0A}"/>
              </a:ext>
            </a:extLst>
          </p:cNvPr>
          <p:cNvSpPr>
            <a:spLocks noGrp="1"/>
          </p:cNvSpPr>
          <p:nvPr>
            <p:ph sz="quarter" idx="28"/>
          </p:nvPr>
        </p:nvSpPr>
        <p:spPr>
          <a:xfrm>
            <a:off x="9010650" y="3967163"/>
            <a:ext cx="684213" cy="482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3" name="Content Placeholder 42">
            <a:extLst>
              <a:ext uri="{FF2B5EF4-FFF2-40B4-BE49-F238E27FC236}">
                <a16:creationId xmlns:a16="http://schemas.microsoft.com/office/drawing/2014/main" id="{26F7E51A-083B-4439-A434-D5C25B3F3F34}"/>
              </a:ext>
            </a:extLst>
          </p:cNvPr>
          <p:cNvSpPr>
            <a:spLocks noGrp="1"/>
          </p:cNvSpPr>
          <p:nvPr>
            <p:ph sz="quarter" idx="29"/>
          </p:nvPr>
        </p:nvSpPr>
        <p:spPr>
          <a:xfrm>
            <a:off x="10186988" y="3808413"/>
            <a:ext cx="684212" cy="4032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5" name="Content Placeholder 44">
            <a:extLst>
              <a:ext uri="{FF2B5EF4-FFF2-40B4-BE49-F238E27FC236}">
                <a16:creationId xmlns:a16="http://schemas.microsoft.com/office/drawing/2014/main" id="{D27A92E7-0CDF-41E4-A25A-4FB718FDEF7F}"/>
              </a:ext>
            </a:extLst>
          </p:cNvPr>
          <p:cNvSpPr>
            <a:spLocks noGrp="1"/>
          </p:cNvSpPr>
          <p:nvPr>
            <p:ph sz="quarter" idx="30"/>
          </p:nvPr>
        </p:nvSpPr>
        <p:spPr>
          <a:xfrm>
            <a:off x="928688" y="5399088"/>
            <a:ext cx="989012" cy="7223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7" name="Content Placeholder 46">
            <a:extLst>
              <a:ext uri="{FF2B5EF4-FFF2-40B4-BE49-F238E27FC236}">
                <a16:creationId xmlns:a16="http://schemas.microsoft.com/office/drawing/2014/main" id="{2476B565-F4F1-49D3-8537-62A0FAE8BF3D}"/>
              </a:ext>
            </a:extLst>
          </p:cNvPr>
          <p:cNvSpPr>
            <a:spLocks noGrp="1"/>
          </p:cNvSpPr>
          <p:nvPr>
            <p:ph sz="quarter" idx="31"/>
          </p:nvPr>
        </p:nvSpPr>
        <p:spPr>
          <a:xfrm>
            <a:off x="2300288" y="5353050"/>
            <a:ext cx="1193800" cy="468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9" name="Content Placeholder 48">
            <a:extLst>
              <a:ext uri="{FF2B5EF4-FFF2-40B4-BE49-F238E27FC236}">
                <a16:creationId xmlns:a16="http://schemas.microsoft.com/office/drawing/2014/main" id="{B619A3C3-AB9D-4455-84A0-B7D99FEE899C}"/>
              </a:ext>
            </a:extLst>
          </p:cNvPr>
          <p:cNvSpPr>
            <a:spLocks noGrp="1"/>
          </p:cNvSpPr>
          <p:nvPr>
            <p:ph sz="quarter" idx="32"/>
          </p:nvPr>
        </p:nvSpPr>
        <p:spPr>
          <a:xfrm>
            <a:off x="4098925" y="5653088"/>
            <a:ext cx="517525" cy="211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1" name="Content Placeholder 50">
            <a:extLst>
              <a:ext uri="{FF2B5EF4-FFF2-40B4-BE49-F238E27FC236}">
                <a16:creationId xmlns:a16="http://schemas.microsoft.com/office/drawing/2014/main" id="{A91B8C88-F88E-42F2-818D-030EA717CADF}"/>
              </a:ext>
            </a:extLst>
          </p:cNvPr>
          <p:cNvSpPr>
            <a:spLocks noGrp="1"/>
          </p:cNvSpPr>
          <p:nvPr>
            <p:ph sz="quarter" idx="33"/>
          </p:nvPr>
        </p:nvSpPr>
        <p:spPr>
          <a:xfrm>
            <a:off x="5675313" y="5395913"/>
            <a:ext cx="989012" cy="8413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3" name="Content Placeholder 52">
            <a:extLst>
              <a:ext uri="{FF2B5EF4-FFF2-40B4-BE49-F238E27FC236}">
                <a16:creationId xmlns:a16="http://schemas.microsoft.com/office/drawing/2014/main" id="{8D20BDC5-EC5D-48A2-9A5B-EDF7E88576F2}"/>
              </a:ext>
            </a:extLst>
          </p:cNvPr>
          <p:cNvSpPr>
            <a:spLocks noGrp="1"/>
          </p:cNvSpPr>
          <p:nvPr>
            <p:ph sz="quarter" idx="34"/>
          </p:nvPr>
        </p:nvSpPr>
        <p:spPr>
          <a:xfrm>
            <a:off x="7138988" y="5353050"/>
            <a:ext cx="1706562" cy="7683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4" name="Rectangle 53">
            <a:extLst>
              <a:ext uri="{FF2B5EF4-FFF2-40B4-BE49-F238E27FC236}">
                <a16:creationId xmlns:a16="http://schemas.microsoft.com/office/drawing/2014/main" id="{776EE567-DEED-41A5-AE7E-87E51816E756}"/>
              </a:ext>
              <a:ext uri="{C183D7F6-B498-43B3-948B-1728B52AA6E4}">
                <adec:decorative xmlns:adec="http://schemas.microsoft.com/office/drawing/2017/decorative" val="1"/>
              </a:ext>
            </a:extLst>
          </p:cNvPr>
          <p:cNvSpPr/>
          <p:nvPr userDrawn="1"/>
        </p:nvSpPr>
        <p:spPr bwMode="auto">
          <a:xfrm>
            <a:off x="377110" y="6022428"/>
            <a:ext cx="11280011" cy="876095"/>
          </a:xfrm>
          <a:prstGeom prst="rect">
            <a:avLst/>
          </a:prstGeom>
          <a:solidFill>
            <a:schemeClr val="tx1"/>
          </a:solid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spcBef>
                <a:spcPct val="0"/>
              </a:spcBef>
              <a:spcAft>
                <a:spcPts val="600"/>
              </a:spcAft>
              <a:defRPr/>
            </a:pPr>
            <a:endParaRPr lang="en-US" sz="1400">
              <a:gradFill>
                <a:gsLst>
                  <a:gs pos="0">
                    <a:srgbClr val="FFFFFF"/>
                  </a:gs>
                  <a:gs pos="100000">
                    <a:srgbClr val="FFFFFF"/>
                  </a:gs>
                </a:gsLst>
                <a:lin ang="5400000" scaled="0"/>
              </a:gradFill>
              <a:latin typeface="Segoe UI"/>
              <a:cs typeface="Segoe UI" pitchFamily="34" charset="0"/>
            </a:endParaRPr>
          </a:p>
        </p:txBody>
      </p:sp>
      <p:cxnSp>
        <p:nvCxnSpPr>
          <p:cNvPr id="55" name="Straight Connector 54">
            <a:extLst>
              <a:ext uri="{FF2B5EF4-FFF2-40B4-BE49-F238E27FC236}">
                <a16:creationId xmlns:a16="http://schemas.microsoft.com/office/drawing/2014/main" id="{06EB4C92-3F86-40B5-8AB6-35AB4F068867}"/>
              </a:ext>
              <a:ext uri="{C183D7F6-B498-43B3-948B-1728B52AA6E4}">
                <adec:decorative xmlns:adec="http://schemas.microsoft.com/office/drawing/2017/decorative" val="1"/>
              </a:ext>
            </a:extLst>
          </p:cNvPr>
          <p:cNvCxnSpPr>
            <a:cxnSpLocks/>
          </p:cNvCxnSpPr>
          <p:nvPr userDrawn="1"/>
        </p:nvCxnSpPr>
        <p:spPr>
          <a:xfrm flipH="1">
            <a:off x="377110" y="6050429"/>
            <a:ext cx="11280011" cy="0"/>
          </a:xfrm>
          <a:prstGeom prst="line">
            <a:avLst/>
          </a:prstGeom>
          <a:ln w="53975">
            <a:gradFill>
              <a:gsLst>
                <a:gs pos="0">
                  <a:schemeClr val="accent5"/>
                </a:gs>
                <a:gs pos="100000">
                  <a:schemeClr val="tx2"/>
                </a:gs>
              </a:gsLst>
              <a:lin ang="1800000" scaled="0"/>
            </a:gra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76C876C2-C3F5-44F5-84EB-FBA5662615B4}"/>
              </a:ext>
              <a:ext uri="{C183D7F6-B498-43B3-948B-1728B52AA6E4}">
                <adec:decorative xmlns:adec="http://schemas.microsoft.com/office/drawing/2017/decorative" val="1"/>
              </a:ext>
            </a:extLst>
          </p:cNvPr>
          <p:cNvCxnSpPr>
            <a:cxnSpLocks/>
          </p:cNvCxnSpPr>
          <p:nvPr userDrawn="1"/>
        </p:nvCxnSpPr>
        <p:spPr>
          <a:xfrm>
            <a:off x="1637813" y="3028207"/>
            <a:ext cx="8871506" cy="0"/>
          </a:xfrm>
          <a:prstGeom prst="line">
            <a:avLst/>
          </a:prstGeom>
          <a:ln w="15875">
            <a:solidFill>
              <a:schemeClr val="bg1">
                <a:lumMod val="75000"/>
                <a:lumOff val="2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38148485-BA25-42B0-97FB-C020FC917B9C}"/>
              </a:ext>
              <a:ext uri="{C183D7F6-B498-43B3-948B-1728B52AA6E4}">
                <adec:decorative xmlns:adec="http://schemas.microsoft.com/office/drawing/2017/decorative" val="1"/>
              </a:ext>
            </a:extLst>
          </p:cNvPr>
          <p:cNvCxnSpPr>
            <a:cxnSpLocks/>
          </p:cNvCxnSpPr>
          <p:nvPr userDrawn="1"/>
        </p:nvCxnSpPr>
        <p:spPr>
          <a:xfrm>
            <a:off x="476543" y="4023370"/>
            <a:ext cx="11294953" cy="0"/>
          </a:xfrm>
          <a:prstGeom prst="line">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58" name="Straight Connector 57">
            <a:extLst>
              <a:ext uri="{FF2B5EF4-FFF2-40B4-BE49-F238E27FC236}">
                <a16:creationId xmlns:a16="http://schemas.microsoft.com/office/drawing/2014/main" id="{8FE891BF-1ADA-457E-B5B8-71E3A60FBDAB}"/>
              </a:ext>
              <a:ext uri="{C183D7F6-B498-43B3-948B-1728B52AA6E4}">
                <adec:decorative xmlns:adec="http://schemas.microsoft.com/office/drawing/2017/decorative" val="1"/>
              </a:ext>
            </a:extLst>
          </p:cNvPr>
          <p:cNvCxnSpPr>
            <a:cxnSpLocks/>
          </p:cNvCxnSpPr>
          <p:nvPr userDrawn="1"/>
        </p:nvCxnSpPr>
        <p:spPr>
          <a:xfrm>
            <a:off x="369638" y="5103140"/>
            <a:ext cx="11294953" cy="0"/>
          </a:xfrm>
          <a:prstGeom prst="line">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59" name="Straight Connector 58">
            <a:extLst>
              <a:ext uri="{FF2B5EF4-FFF2-40B4-BE49-F238E27FC236}">
                <a16:creationId xmlns:a16="http://schemas.microsoft.com/office/drawing/2014/main" id="{73028F8E-5483-476C-9DD9-38A76CE8FFF8}"/>
              </a:ext>
              <a:ext uri="{C183D7F6-B498-43B3-948B-1728B52AA6E4}">
                <adec:decorative xmlns:adec="http://schemas.microsoft.com/office/drawing/2017/decorative" val="1"/>
              </a:ext>
            </a:extLst>
          </p:cNvPr>
          <p:cNvCxnSpPr>
            <a:cxnSpLocks/>
          </p:cNvCxnSpPr>
          <p:nvPr userDrawn="1"/>
        </p:nvCxnSpPr>
        <p:spPr>
          <a:xfrm>
            <a:off x="693055" y="4092624"/>
            <a:ext cx="8871506" cy="0"/>
          </a:xfrm>
          <a:prstGeom prst="line">
            <a:avLst/>
          </a:prstGeom>
          <a:ln w="15875">
            <a:solidFill>
              <a:schemeClr val="bg1">
                <a:lumMod val="75000"/>
                <a:lumOff val="2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0A7ADD2E-E9F7-4C1C-AD57-66A018F96AA8}"/>
              </a:ext>
              <a:ext uri="{C183D7F6-B498-43B3-948B-1728B52AA6E4}">
                <adec:decorative xmlns:adec="http://schemas.microsoft.com/office/drawing/2017/decorative" val="1"/>
              </a:ext>
            </a:extLst>
          </p:cNvPr>
          <p:cNvCxnSpPr>
            <a:cxnSpLocks/>
          </p:cNvCxnSpPr>
          <p:nvPr userDrawn="1"/>
        </p:nvCxnSpPr>
        <p:spPr>
          <a:xfrm>
            <a:off x="476543" y="2898197"/>
            <a:ext cx="11294953" cy="0"/>
          </a:xfrm>
          <a:prstGeom prst="line">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Tree>
    <p:extLst>
      <p:ext uri="{BB962C8B-B14F-4D97-AF65-F5344CB8AC3E}">
        <p14:creationId xmlns:p14="http://schemas.microsoft.com/office/powerpoint/2010/main" val="3866937508"/>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gradFill>
                  <a:gsLst>
                    <a:gs pos="0">
                      <a:schemeClr val="tx1"/>
                    </a:gs>
                    <a:gs pos="100000">
                      <a:schemeClr val="tx1"/>
                    </a:gs>
                  </a:gsLst>
                  <a:lin ang="5400000" scaled="1"/>
                </a:gradFill>
              </a:defRPr>
            </a:lvl1pPr>
          </a:lstStyle>
          <a:p>
            <a:pPr marL="0" lvl="0">
              <a:lnSpc>
                <a:spcPts val="5490"/>
              </a:lnSpc>
            </a:pPr>
            <a:r>
              <a:rPr lang="en-US"/>
              <a:t>Section title</a:t>
            </a:r>
          </a:p>
        </p:txBody>
      </p:sp>
    </p:spTree>
    <p:extLst>
      <p:ext uri="{BB962C8B-B14F-4D97-AF65-F5344CB8AC3E}">
        <p14:creationId xmlns:p14="http://schemas.microsoft.com/office/powerpoint/2010/main" val="339425207"/>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gradFill>
                  <a:gsLst>
                    <a:gs pos="0">
                      <a:schemeClr val="tx1"/>
                    </a:gs>
                    <a:gs pos="100000">
                      <a:schemeClr val="tx1"/>
                    </a:gs>
                  </a:gsLst>
                  <a:lin ang="5400000" scaled="1"/>
                </a:gradFill>
              </a:defRPr>
            </a:lvl1pPr>
          </a:lstStyle>
          <a:p>
            <a:pPr marL="0" lvl="0">
              <a:lnSpc>
                <a:spcPts val="5490"/>
              </a:lnSpc>
            </a:pPr>
            <a:r>
              <a:rPr lang="en-US"/>
              <a:t>Section title</a:t>
            </a:r>
          </a:p>
        </p:txBody>
      </p:sp>
    </p:spTree>
    <p:extLst>
      <p:ext uri="{BB962C8B-B14F-4D97-AF65-F5344CB8AC3E}">
        <p14:creationId xmlns:p14="http://schemas.microsoft.com/office/powerpoint/2010/main" val="225482920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rgbClr val="FFFFFF"/>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1" y="0"/>
            <a:ext cx="12192000" cy="6858000"/>
          </a:xfrm>
          <a:prstGeom prst="rect">
            <a:avLst/>
          </a:prstGeom>
        </p:spPr>
      </p:pic>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gradFill>
                  <a:gsLst>
                    <a:gs pos="0">
                      <a:schemeClr val="tx1"/>
                    </a:gs>
                    <a:gs pos="100000">
                      <a:schemeClr val="tx1"/>
                    </a:gs>
                  </a:gsLst>
                  <a:lin ang="5400000" scaled="1"/>
                </a:gradFill>
              </a:defRPr>
            </a:lvl1pPr>
          </a:lstStyle>
          <a:p>
            <a:pPr marL="0" lvl="0">
              <a:lnSpc>
                <a:spcPts val="5490"/>
              </a:lnSpc>
            </a:pPr>
            <a:r>
              <a:rPr lang="en-US"/>
              <a:t>Section title</a:t>
            </a:r>
          </a:p>
        </p:txBody>
      </p:sp>
    </p:spTree>
    <p:extLst>
      <p:ext uri="{BB962C8B-B14F-4D97-AF65-F5344CB8AC3E}">
        <p14:creationId xmlns:p14="http://schemas.microsoft.com/office/powerpoint/2010/main" val="21156814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12" name="Text Placeholder 4">
            <a:extLst>
              <a:ext uri="{FF2B5EF4-FFF2-40B4-BE49-F238E27FC236}">
                <a16:creationId xmlns:a16="http://schemas.microsoft.com/office/drawing/2014/main" id="{90F5C48D-0037-404B-A213-DB4849984F48}"/>
              </a:ext>
            </a:extLst>
          </p:cNvPr>
          <p:cNvSpPr>
            <a:spLocks noGrp="1"/>
          </p:cNvSpPr>
          <p:nvPr>
            <p:ph type="body" sz="quarter" idx="45" hasCustomPrompt="1"/>
          </p:nvPr>
        </p:nvSpPr>
        <p:spPr>
          <a:xfrm>
            <a:off x="455993" y="3428999"/>
            <a:ext cx="4822950" cy="213053"/>
          </a:xfrm>
          <a:prstGeom prst="rect">
            <a:avLst/>
          </a:prstGeom>
        </p:spPr>
        <p:txBody>
          <a:bodyPr lIns="0" tIns="0" rIns="0" bIns="0"/>
          <a:lstStyle>
            <a:lvl1pPr marL="0" indent="0">
              <a:lnSpc>
                <a:spcPts val="1765"/>
              </a:lnSpc>
              <a:spcBef>
                <a:spcPts val="0"/>
              </a:spcBef>
              <a:spcAft>
                <a:spcPts val="588"/>
              </a:spcAft>
              <a:buNone/>
              <a:defRPr sz="1372" b="0" spc="0" baseline="0">
                <a:gradFill>
                  <a:gsLst>
                    <a:gs pos="0">
                      <a:schemeClr val="tx2"/>
                    </a:gs>
                    <a:gs pos="100000">
                      <a:schemeClr val="tx2"/>
                    </a:gs>
                  </a:gsLst>
                  <a:lin ang="5400000" scaled="1"/>
                </a:gra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229841" y="0"/>
            <a:ext cx="5973790" cy="6858000"/>
          </a:xfrm>
          <a:prstGeom prst="rect">
            <a:avLst/>
          </a:prstGeom>
        </p:spPr>
      </p:pic>
      <p:sp>
        <p:nvSpPr>
          <p:cNvPr id="2" name="Title 1"/>
          <p:cNvSpPr>
            <a:spLocks noGrp="1"/>
          </p:cNvSpPr>
          <p:nvPr>
            <p:ph type="title" hasCustomPrompt="1"/>
          </p:nvPr>
        </p:nvSpPr>
        <p:spPr>
          <a:xfrm>
            <a:off x="455995" y="620428"/>
            <a:ext cx="5541959" cy="403137"/>
          </a:xfrm>
          <a:prstGeom prst="rect">
            <a:avLst/>
          </a:prstGeom>
        </p:spPr>
        <p:txBody>
          <a:bodyPr wrap="square" lIns="0" tIns="0" rIns="0" bIns="0">
            <a:spAutoFit/>
          </a:bodyPr>
          <a:lstStyle>
            <a:lvl1pPr>
              <a:lnSpc>
                <a:spcPts val="3137"/>
              </a:lnSpc>
              <a:defRPr sz="2745" baseline="0">
                <a:gradFill>
                  <a:gsLst>
                    <a:gs pos="0">
                      <a:schemeClr val="tx1"/>
                    </a:gs>
                    <a:gs pos="100000">
                      <a:schemeClr val="tx1"/>
                    </a:gs>
                  </a:gsLst>
                  <a:lin ang="5400000" scaled="1"/>
                </a:gradFill>
              </a:defRPr>
            </a:lvl1pPr>
          </a:lstStyle>
          <a:p>
            <a:r>
              <a:rPr lang="en-US"/>
              <a:t>Photo layout 1</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7"/>
            <a:ext cx="4822951" cy="287771"/>
          </a:xfrm>
          <a:prstGeom prst="rect">
            <a:avLst/>
          </a:prstGeom>
        </p:spPr>
        <p:txBody>
          <a:bodyPr wrap="square" lIns="0" tIns="0" rIns="0" bIns="0">
            <a:spAutoFit/>
          </a:bodyPr>
          <a:lstStyle>
            <a:lvl1pPr marL="0" indent="0">
              <a:lnSpc>
                <a:spcPts val="2353"/>
              </a:lnSpc>
              <a:buNone/>
              <a:defRPr lang="en-US" sz="1961" kern="1200" spc="0" baseline="0" dirty="0">
                <a:gradFill>
                  <a:gsLst>
                    <a:gs pos="0">
                      <a:schemeClr val="tx1"/>
                    </a:gs>
                    <a:gs pos="100000">
                      <a:schemeClr val="tx1"/>
                    </a:gs>
                  </a:gsLst>
                  <a:lin ang="5400000" scaled="1"/>
                </a:gra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2" y="3121485"/>
            <a:ext cx="5973053" cy="543185"/>
          </a:xfrm>
          <a:prstGeom prst="rect">
            <a:avLst/>
          </a:prstGeom>
        </p:spPr>
        <p:txBody>
          <a:bodyPr/>
          <a:lstStyle>
            <a:lvl1pPr algn="ctr">
              <a:defRPr>
                <a:solidFill>
                  <a:schemeClr val="bg1"/>
                </a:solidFill>
              </a:defRPr>
            </a:lvl1pPr>
          </a:lstStyle>
          <a:p>
            <a:r>
              <a:rPr lang="en-US"/>
              <a:t>Drop photo here</a:t>
            </a:r>
          </a:p>
        </p:txBody>
      </p:sp>
      <p:sp>
        <p:nvSpPr>
          <p:cNvPr id="13" name="Text Box 3">
            <a:extLst>
              <a:ext uri="{FF2B5EF4-FFF2-40B4-BE49-F238E27FC236}">
                <a16:creationId xmlns:a16="http://schemas.microsoft.com/office/drawing/2014/main" id="{9B6CD1B2-B033-3544-BC3C-77A135C65972}"/>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55995" y="2576676"/>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gradFill>
                  <a:gsLst>
                    <a:gs pos="0">
                      <a:schemeClr val="tx1"/>
                    </a:gs>
                    <a:gs pos="100000">
                      <a:schemeClr val="tx1"/>
                    </a:gs>
                  </a:gsLst>
                  <a:lin ang="5400000" scaled="1"/>
                </a:gra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55994" y="3639464"/>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gradFill>
                  <a:gsLst>
                    <a:gs pos="0">
                      <a:schemeClr val="tx1"/>
                    </a:gs>
                    <a:gs pos="100000">
                      <a:schemeClr val="tx1"/>
                    </a:gs>
                  </a:gsLst>
                  <a:lin ang="5400000" scaled="1"/>
                </a:gra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1" name="Text Placeholder 4">
            <a:extLst>
              <a:ext uri="{FF2B5EF4-FFF2-40B4-BE49-F238E27FC236}">
                <a16:creationId xmlns:a16="http://schemas.microsoft.com/office/drawing/2014/main" id="{792972BC-11BD-44FD-81DC-C89642E6F4D9}"/>
              </a:ext>
            </a:extLst>
          </p:cNvPr>
          <p:cNvSpPr>
            <a:spLocks noGrp="1"/>
          </p:cNvSpPr>
          <p:nvPr>
            <p:ph type="body" sz="quarter" idx="26" hasCustomPrompt="1"/>
          </p:nvPr>
        </p:nvSpPr>
        <p:spPr>
          <a:xfrm>
            <a:off x="455994" y="2363622"/>
            <a:ext cx="4822950" cy="213053"/>
          </a:xfrm>
          <a:prstGeom prst="rect">
            <a:avLst/>
          </a:prstGeom>
        </p:spPr>
        <p:txBody>
          <a:bodyPr lIns="0" tIns="0" rIns="0" bIns="0"/>
          <a:lstStyle>
            <a:lvl1pPr marL="0" indent="0">
              <a:lnSpc>
                <a:spcPts val="1765"/>
              </a:lnSpc>
              <a:spcBef>
                <a:spcPts val="0"/>
              </a:spcBef>
              <a:spcAft>
                <a:spcPts val="588"/>
              </a:spcAft>
              <a:buNone/>
              <a:defRPr sz="1372" b="0" spc="0" baseline="0">
                <a:gradFill>
                  <a:gsLst>
                    <a:gs pos="0">
                      <a:schemeClr val="tx2"/>
                    </a:gs>
                    <a:gs pos="100000">
                      <a:schemeClr val="tx2"/>
                    </a:gs>
                  </a:gsLst>
                  <a:lin ang="5400000" scaled="1"/>
                </a:gra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Tree>
    <p:extLst>
      <p:ext uri="{BB962C8B-B14F-4D97-AF65-F5344CB8AC3E}">
        <p14:creationId xmlns:p14="http://schemas.microsoft.com/office/powerpoint/2010/main" val="1835732286"/>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gradFill>
                  <a:gsLst>
                    <a:gs pos="0">
                      <a:schemeClr val="tx1"/>
                    </a:gs>
                    <a:gs pos="100000">
                      <a:schemeClr val="tx1"/>
                    </a:gs>
                  </a:gsLst>
                  <a:lin ang="5400000" scaled="1"/>
                </a:gradFill>
              </a:defRPr>
            </a:lvl1pPr>
          </a:lstStyle>
          <a:p>
            <a:r>
              <a:rPr lang="en-US"/>
              <a:t>Photo layout 2</a:t>
            </a:r>
          </a:p>
        </p:txBody>
      </p:sp>
      <p:sp>
        <p:nvSpPr>
          <p:cNvPr id="5" name="Text Placeholder 4"/>
          <p:cNvSpPr>
            <a:spLocks noGrp="1"/>
          </p:cNvSpPr>
          <p:nvPr>
            <p:ph type="body" sz="quarter" idx="11" hasCustomPrompt="1"/>
          </p:nvPr>
        </p:nvSpPr>
        <p:spPr>
          <a:xfrm>
            <a:off x="455995"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gradFill>
                  <a:gsLst>
                    <a:gs pos="0">
                      <a:schemeClr val="tx2"/>
                    </a:gs>
                    <a:gs pos="100000">
                      <a:schemeClr val="tx2"/>
                    </a:gs>
                  </a:gsLst>
                  <a:lin ang="5400000" scaled="1"/>
                </a:gra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9" name="Text Placeholder 4"/>
          <p:cNvSpPr>
            <a:spLocks noGrp="1"/>
          </p:cNvSpPr>
          <p:nvPr>
            <p:ph type="body" sz="quarter" idx="12" hasCustomPrompt="1"/>
          </p:nvPr>
        </p:nvSpPr>
        <p:spPr>
          <a:xfrm>
            <a:off x="4300039"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gradFill>
                  <a:gsLst>
                    <a:gs pos="0">
                      <a:schemeClr val="tx2"/>
                    </a:gs>
                    <a:gs pos="100000">
                      <a:schemeClr val="tx2"/>
                    </a:gs>
                  </a:gsLst>
                  <a:lin ang="5400000" scaled="1"/>
                </a:gra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10" name="Text Placeholder 4"/>
          <p:cNvSpPr>
            <a:spLocks noGrp="1"/>
          </p:cNvSpPr>
          <p:nvPr>
            <p:ph type="body" sz="quarter" idx="13" hasCustomPrompt="1"/>
          </p:nvPr>
        </p:nvSpPr>
        <p:spPr>
          <a:xfrm>
            <a:off x="8144083"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gradFill>
                  <a:gsLst>
                    <a:gs pos="0">
                      <a:schemeClr val="tx2"/>
                    </a:gs>
                    <a:gs pos="100000">
                      <a:schemeClr val="tx2"/>
                    </a:gs>
                  </a:gsLst>
                  <a:lin ang="5400000" scaled="1"/>
                </a:gra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pic>
        <p:nvPicPr>
          <p:cNvPr id="15" name="Picture 14"/>
          <p:cNvPicPr>
            <a:picLocks noChangeAspect="1"/>
          </p:cNvPicPr>
          <p:nvPr userDrawn="1"/>
        </p:nvPicPr>
        <p:blipFill rotWithShape="1">
          <a:blip r:embed="rId2" cstate="print">
            <a:extLst>
              <a:ext uri="{28A0092B-C50C-407E-A947-70E740481C1C}">
                <a14:useLocalDpi xmlns:a14="http://schemas.microsoft.com/office/drawing/2010/main" val="0"/>
              </a:ext>
            </a:extLst>
          </a:blip>
          <a:srcRect r="-1"/>
          <a:stretch/>
        </p:blipFill>
        <p:spPr>
          <a:xfrm>
            <a:off x="8150360" y="2152783"/>
            <a:ext cx="3623053" cy="2589915"/>
          </a:xfrm>
          <a:prstGeom prst="rect">
            <a:avLst/>
          </a:prstGeom>
        </p:spPr>
      </p:pic>
      <p:pic>
        <p:nvPicPr>
          <p:cNvPr id="16" name="Picture 15"/>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425647" y="2152783"/>
            <a:ext cx="3648727" cy="2589915"/>
          </a:xfrm>
          <a:prstGeom prst="rect">
            <a:avLst/>
          </a:prstGeom>
        </p:spPr>
      </p:pic>
      <p:pic>
        <p:nvPicPr>
          <p:cNvPr id="17" name="Picture 16"/>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295368" y="2152781"/>
            <a:ext cx="3623052" cy="2589916"/>
          </a:xfrm>
          <a:prstGeom prst="rect">
            <a:avLst/>
          </a:prstGeom>
        </p:spPr>
      </p:pic>
      <p:sp>
        <p:nvSpPr>
          <p:cNvPr id="4" name="Picture Placeholder 3">
            <a:extLst>
              <a:ext uri="{FF2B5EF4-FFF2-40B4-BE49-F238E27FC236}">
                <a16:creationId xmlns:a16="http://schemas.microsoft.com/office/drawing/2014/main" id="{2717A0C5-B07A-A34B-9DBC-AEA2B456E25A}"/>
              </a:ext>
            </a:extLst>
          </p:cNvPr>
          <p:cNvSpPr>
            <a:spLocks noGrp="1"/>
          </p:cNvSpPr>
          <p:nvPr>
            <p:ph type="pic" sz="quarter" idx="14" hasCustomPrompt="1"/>
          </p:nvPr>
        </p:nvSpPr>
        <p:spPr>
          <a:xfrm>
            <a:off x="426424" y="3193694"/>
            <a:ext cx="3647951" cy="543185"/>
          </a:xfrm>
          <a:prstGeom prst="rect">
            <a:avLst/>
          </a:prstGeom>
        </p:spPr>
        <p:txBody>
          <a:bodyPr/>
          <a:lstStyle>
            <a:lvl1pPr algn="ctr">
              <a:defRPr>
                <a:solidFill>
                  <a:schemeClr val="bg1"/>
                </a:solidFill>
              </a:defRPr>
            </a:lvl1pPr>
          </a:lstStyle>
          <a:p>
            <a:r>
              <a:rPr lang="en-US"/>
              <a:t>Drop photo here</a:t>
            </a:r>
          </a:p>
        </p:txBody>
      </p:sp>
      <p:sp>
        <p:nvSpPr>
          <p:cNvPr id="7" name="Picture Placeholder 6">
            <a:extLst>
              <a:ext uri="{FF2B5EF4-FFF2-40B4-BE49-F238E27FC236}">
                <a16:creationId xmlns:a16="http://schemas.microsoft.com/office/drawing/2014/main" id="{F5287B92-3963-B94C-821F-3908B3544A42}"/>
              </a:ext>
            </a:extLst>
          </p:cNvPr>
          <p:cNvSpPr>
            <a:spLocks noGrp="1"/>
          </p:cNvSpPr>
          <p:nvPr>
            <p:ph type="pic" sz="quarter" idx="15" hasCustomPrompt="1"/>
          </p:nvPr>
        </p:nvSpPr>
        <p:spPr>
          <a:xfrm>
            <a:off x="4300039" y="3186832"/>
            <a:ext cx="3618381" cy="543185"/>
          </a:xfrm>
          <a:prstGeom prst="rect">
            <a:avLst/>
          </a:prstGeom>
        </p:spPr>
        <p:txBody>
          <a:bodyPr/>
          <a:lstStyle>
            <a:lvl1pPr algn="ctr">
              <a:defRPr>
                <a:solidFill>
                  <a:schemeClr val="bg1"/>
                </a:solidFill>
              </a:defRPr>
            </a:lvl1pPr>
          </a:lstStyle>
          <a:p>
            <a:r>
              <a:rPr lang="en-US"/>
              <a:t>Drop photo here</a:t>
            </a:r>
          </a:p>
        </p:txBody>
      </p:sp>
      <p:sp>
        <p:nvSpPr>
          <p:cNvPr id="11" name="Picture Placeholder 10">
            <a:extLst>
              <a:ext uri="{FF2B5EF4-FFF2-40B4-BE49-F238E27FC236}">
                <a16:creationId xmlns:a16="http://schemas.microsoft.com/office/drawing/2014/main" id="{1DC31788-B7D8-9D46-BE0A-6B7EED7110B6}"/>
              </a:ext>
            </a:extLst>
          </p:cNvPr>
          <p:cNvSpPr>
            <a:spLocks noGrp="1"/>
          </p:cNvSpPr>
          <p:nvPr>
            <p:ph type="pic" sz="quarter" idx="16" hasCustomPrompt="1"/>
          </p:nvPr>
        </p:nvSpPr>
        <p:spPr>
          <a:xfrm>
            <a:off x="8150308" y="3186832"/>
            <a:ext cx="3612156" cy="543185"/>
          </a:xfrm>
          <a:prstGeom prst="rect">
            <a:avLst/>
          </a:prstGeom>
        </p:spPr>
        <p:txBody>
          <a:bodyPr/>
          <a:lstStyle>
            <a:lvl1pPr algn="ctr">
              <a:defRPr>
                <a:solidFill>
                  <a:schemeClr val="bg1"/>
                </a:solidFill>
              </a:defRPr>
            </a:lvl1pPr>
          </a:lstStyle>
          <a:p>
            <a:r>
              <a:rPr lang="en-US"/>
              <a:t>Drop photo here</a:t>
            </a:r>
          </a:p>
        </p:txBody>
      </p:sp>
      <p:sp>
        <p:nvSpPr>
          <p:cNvPr id="20" name="Text Box 3">
            <a:extLst>
              <a:ext uri="{FF2B5EF4-FFF2-40B4-BE49-F238E27FC236}">
                <a16:creationId xmlns:a16="http://schemas.microsoft.com/office/drawing/2014/main" id="{F848FF14-9025-D34E-A47B-6D1957DCA63E}"/>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22" name="Text Placeholder 4">
            <a:extLst>
              <a:ext uri="{FF2B5EF4-FFF2-40B4-BE49-F238E27FC236}">
                <a16:creationId xmlns:a16="http://schemas.microsoft.com/office/drawing/2014/main" id="{B97163EF-E7E8-4446-98C1-DF17E29E7379}"/>
              </a:ext>
            </a:extLst>
          </p:cNvPr>
          <p:cNvSpPr>
            <a:spLocks noGrp="1"/>
          </p:cNvSpPr>
          <p:nvPr>
            <p:ph type="body" sz="quarter" idx="42" hasCustomPrompt="1"/>
          </p:nvPr>
        </p:nvSpPr>
        <p:spPr>
          <a:xfrm>
            <a:off x="454169"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gradFill>
                  <a:gsLst>
                    <a:gs pos="0">
                      <a:schemeClr val="tx1"/>
                    </a:gs>
                    <a:gs pos="100000">
                      <a:schemeClr val="tx1"/>
                    </a:gs>
                  </a:gsLst>
                  <a:lin ang="5400000" scaled="1"/>
                </a:gra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3" name="Text Placeholder 4">
            <a:extLst>
              <a:ext uri="{FF2B5EF4-FFF2-40B4-BE49-F238E27FC236}">
                <a16:creationId xmlns:a16="http://schemas.microsoft.com/office/drawing/2014/main" id="{8E57B78A-F25C-4D46-917C-E53FD3A557E0}"/>
              </a:ext>
            </a:extLst>
          </p:cNvPr>
          <p:cNvSpPr>
            <a:spLocks noGrp="1"/>
          </p:cNvSpPr>
          <p:nvPr>
            <p:ph type="body" sz="quarter" idx="43" hasCustomPrompt="1"/>
          </p:nvPr>
        </p:nvSpPr>
        <p:spPr>
          <a:xfrm>
            <a:off x="4302175" y="5158174"/>
            <a:ext cx="3616245"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gradFill>
                  <a:gsLst>
                    <a:gs pos="0">
                      <a:schemeClr val="tx1"/>
                    </a:gs>
                    <a:gs pos="100000">
                      <a:schemeClr val="tx1"/>
                    </a:gs>
                  </a:gsLst>
                  <a:lin ang="5400000" scaled="1"/>
                </a:gra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4" name="Text Placeholder 4">
            <a:extLst>
              <a:ext uri="{FF2B5EF4-FFF2-40B4-BE49-F238E27FC236}">
                <a16:creationId xmlns:a16="http://schemas.microsoft.com/office/drawing/2014/main" id="{A1AA5291-B66D-8249-B809-BA15DD1EEA3E}"/>
              </a:ext>
            </a:extLst>
          </p:cNvPr>
          <p:cNvSpPr>
            <a:spLocks noGrp="1"/>
          </p:cNvSpPr>
          <p:nvPr>
            <p:ph type="body" sz="quarter" idx="44" hasCustomPrompt="1"/>
          </p:nvPr>
        </p:nvSpPr>
        <p:spPr>
          <a:xfrm>
            <a:off x="8150308"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gradFill>
                  <a:gsLst>
                    <a:gs pos="0">
                      <a:schemeClr val="tx1"/>
                    </a:gs>
                    <a:gs pos="100000">
                      <a:schemeClr val="tx1"/>
                    </a:gs>
                  </a:gsLst>
                  <a:lin ang="5400000" scaled="1"/>
                </a:gra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Tree>
    <p:extLst>
      <p:ext uri="{BB962C8B-B14F-4D97-AF65-F5344CB8AC3E}">
        <p14:creationId xmlns:p14="http://schemas.microsoft.com/office/powerpoint/2010/main" val="2482444497"/>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gradFill>
                  <a:gsLst>
                    <a:gs pos="0">
                      <a:schemeClr val="tx1"/>
                    </a:gs>
                    <a:gs pos="100000">
                      <a:schemeClr val="tx1"/>
                    </a:gs>
                  </a:gsLst>
                  <a:lin ang="5400000" scaled="1"/>
                </a:gradFill>
              </a:defRPr>
            </a:lvl1pPr>
          </a:lstStyle>
          <a:p>
            <a:r>
              <a:rPr lang="en-US"/>
              <a:t>Device layout 1: one column</a:t>
            </a:r>
          </a:p>
        </p:txBody>
      </p:sp>
      <p:sp>
        <p:nvSpPr>
          <p:cNvPr id="4" name="Text Placeholder 3"/>
          <p:cNvSpPr>
            <a:spLocks noGrp="1"/>
          </p:cNvSpPr>
          <p:nvPr>
            <p:ph type="body" sz="quarter" idx="10" hasCustomPrompt="1"/>
          </p:nvPr>
        </p:nvSpPr>
        <p:spPr>
          <a:xfrm>
            <a:off x="455995" y="1922802"/>
            <a:ext cx="4758211" cy="603538"/>
          </a:xfrm>
          <a:prstGeom prst="rect">
            <a:avLst/>
          </a:prstGeom>
        </p:spPr>
        <p:txBody>
          <a:bodyPr wrap="square" lIns="0" tIns="0" rIns="0" bIns="0">
            <a:spAutoFit/>
          </a:bodyPr>
          <a:lstStyle>
            <a:lvl1pPr marL="0" indent="0">
              <a:lnSpc>
                <a:spcPts val="2353"/>
              </a:lnSpc>
              <a:buNone/>
              <a:defRPr sz="1961" b="0" i="0">
                <a:gradFill>
                  <a:gsLst>
                    <a:gs pos="0">
                      <a:schemeClr val="tx1"/>
                    </a:gs>
                    <a:gs pos="100000">
                      <a:schemeClr val="tx1"/>
                    </a:gs>
                  </a:gsLst>
                  <a:lin ang="5400000" scaled="1"/>
                </a:gra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7"/>
            <a:ext cx="4758210" cy="2521331"/>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gradFill>
                  <a:gsLst>
                    <a:gs pos="0">
                      <a:schemeClr val="tx1"/>
                    </a:gs>
                    <a:gs pos="100000">
                      <a:schemeClr val="tx1"/>
                    </a:gs>
                  </a:gsLst>
                  <a:lin ang="5400000" scaled="1"/>
                </a:gra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239966"/>
            <a:ext cx="5834041" cy="908839"/>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
        <p:nvSpPr>
          <p:cNvPr id="14" name="Text Box 3">
            <a:extLst>
              <a:ext uri="{FF2B5EF4-FFF2-40B4-BE49-F238E27FC236}">
                <a16:creationId xmlns:a16="http://schemas.microsoft.com/office/drawing/2014/main" id="{9732C163-B0E6-5B41-A1A7-C570F404A2CB}"/>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1799167249"/>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239966"/>
            <a:ext cx="5834041" cy="908839"/>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gradFill>
                  <a:gsLst>
                    <a:gs pos="0">
                      <a:schemeClr val="tx2"/>
                    </a:gs>
                    <a:gs pos="100000">
                      <a:schemeClr val="tx2"/>
                    </a:gs>
                  </a:gsLst>
                  <a:lin ang="5400000" scaled="1"/>
                </a:gra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gradFill>
                  <a:gsLst>
                    <a:gs pos="0">
                      <a:schemeClr val="tx2"/>
                    </a:gs>
                    <a:gs pos="100000">
                      <a:schemeClr val="tx2"/>
                    </a:gs>
                  </a:gsLst>
                  <a:lin ang="5400000" scaled="1"/>
                </a:gra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gradFill>
                  <a:gsLst>
                    <a:gs pos="0">
                      <a:schemeClr val="tx1"/>
                    </a:gs>
                    <a:gs pos="100000">
                      <a:schemeClr val="tx1"/>
                    </a:gs>
                  </a:gsLst>
                  <a:lin ang="5400000" scaled="1"/>
                </a:gradFill>
              </a:defRPr>
            </a:lvl1pPr>
          </a:lstStyle>
          <a:p>
            <a:r>
              <a:rPr lang="en-US"/>
              <a:t>Device layout 2: two columns</a:t>
            </a:r>
          </a:p>
        </p:txBody>
      </p:sp>
      <p:sp>
        <p:nvSpPr>
          <p:cNvPr id="17" name="Text Box 3">
            <a:extLst>
              <a:ext uri="{FF2B5EF4-FFF2-40B4-BE49-F238E27FC236}">
                <a16:creationId xmlns:a16="http://schemas.microsoft.com/office/drawing/2014/main" id="{E9958694-2D93-5A49-BF9C-C2FD1753BAA3}"/>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18" name="Text Placeholder 4">
            <a:extLst>
              <a:ext uri="{FF2B5EF4-FFF2-40B4-BE49-F238E27FC236}">
                <a16:creationId xmlns:a16="http://schemas.microsoft.com/office/drawing/2014/main" id="{02963930-27DC-A146-BED0-307A0CE5F43A}"/>
              </a:ext>
            </a:extLst>
          </p:cNvPr>
          <p:cNvSpPr>
            <a:spLocks noGrp="1"/>
          </p:cNvSpPr>
          <p:nvPr>
            <p:ph type="body" sz="quarter" idx="42" hasCustomPrompt="1"/>
          </p:nvPr>
        </p:nvSpPr>
        <p:spPr>
          <a:xfrm>
            <a:off x="454170" y="2452757"/>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gradFill>
                  <a:gsLst>
                    <a:gs pos="0">
                      <a:schemeClr val="tx1"/>
                    </a:gs>
                    <a:gs pos="100000">
                      <a:schemeClr val="tx1"/>
                    </a:gs>
                  </a:gsLst>
                  <a:lin ang="5400000" scaled="1"/>
                </a:gra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8EE99189-A4FF-8C44-809C-285F33AF913B}"/>
              </a:ext>
            </a:extLst>
          </p:cNvPr>
          <p:cNvSpPr>
            <a:spLocks noGrp="1"/>
          </p:cNvSpPr>
          <p:nvPr>
            <p:ph type="body" sz="quarter" idx="43" hasCustomPrompt="1"/>
          </p:nvPr>
        </p:nvSpPr>
        <p:spPr>
          <a:xfrm>
            <a:off x="2385530" y="2452757"/>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gradFill>
                  <a:gsLst>
                    <a:gs pos="0">
                      <a:schemeClr val="tx1"/>
                    </a:gs>
                    <a:gs pos="100000">
                      <a:schemeClr val="tx1"/>
                    </a:gs>
                  </a:gsLst>
                  <a:lin ang="5400000" scaled="1"/>
                </a:gra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1040446820"/>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Title Slide 10">
    <p:bg>
      <p:bgPr>
        <a:solidFill>
          <a:schemeClr val="tx1"/>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gradFill>
                  <a:gsLst>
                    <a:gs pos="0">
                      <a:schemeClr val="bg1"/>
                    </a:gs>
                    <a:gs pos="100000">
                      <a:schemeClr val="bg1"/>
                    </a:gs>
                  </a:gsLst>
                  <a:lin ang="5400000" scaled="1"/>
                </a:gra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gradFill>
                  <a:gsLst>
                    <a:gs pos="0">
                      <a:schemeClr val="bg1"/>
                    </a:gs>
                    <a:gs pos="100000">
                      <a:schemeClr val="bg1"/>
                    </a:gs>
                  </a:gsLst>
                  <a:lin ang="5400000" scaled="1"/>
                </a:gra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9" name="Picture 8">
            <a:extLst>
              <a:ext uri="{FF2B5EF4-FFF2-40B4-BE49-F238E27FC236}">
                <a16:creationId xmlns:a16="http://schemas.microsoft.com/office/drawing/2014/main" id="{92E2926B-CE4C-8042-8EAB-E69CCC77CEFF}"/>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6218210" y="0"/>
            <a:ext cx="5973790" cy="6858000"/>
          </a:xfrm>
          <a:prstGeom prst="rect">
            <a:avLst/>
          </a:prstGeom>
        </p:spPr>
      </p:pic>
      <p:pic>
        <p:nvPicPr>
          <p:cNvPr id="7" name="Picture 6">
            <a:extLst>
              <a:ext uri="{FF2B5EF4-FFF2-40B4-BE49-F238E27FC236}">
                <a16:creationId xmlns:a16="http://schemas.microsoft.com/office/drawing/2014/main" id="{2572635C-3E4A-4BE2-90CF-0CC3C96E5FC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Tree>
    <p:extLst>
      <p:ext uri="{BB962C8B-B14F-4D97-AF65-F5344CB8AC3E}">
        <p14:creationId xmlns:p14="http://schemas.microsoft.com/office/powerpoint/2010/main" val="797784961"/>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gradFill>
                  <a:gsLst>
                    <a:gs pos="0">
                      <a:schemeClr val="tx1"/>
                    </a:gs>
                    <a:gs pos="100000">
                      <a:schemeClr val="tx1"/>
                    </a:gs>
                  </a:gsLst>
                  <a:lin ang="5400000" scaled="1"/>
                </a:gra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90037"/>
            <a:ext cx="7678751" cy="543185"/>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
        <p:nvSpPr>
          <p:cNvPr id="12" name="Text Box 3">
            <a:extLst>
              <a:ext uri="{FF2B5EF4-FFF2-40B4-BE49-F238E27FC236}">
                <a16:creationId xmlns:a16="http://schemas.microsoft.com/office/drawing/2014/main" id="{A8F5F40B-56C9-1D43-9521-8583515F1C5D}"/>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1574628217"/>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a:prstGeom prst="rect">
            <a:avLst/>
          </a:prstGeom>
        </p:spPr>
        <p:txBody>
          <a:bodyPr anchor="ctr">
            <a:noAutofit/>
          </a:bodyPr>
          <a:lstStyle>
            <a:lvl1pPr marL="0" indent="0" algn="ctr">
              <a:buNone/>
              <a:defRPr sz="2353">
                <a:gradFill>
                  <a:gsLst>
                    <a:gs pos="0">
                      <a:schemeClr val="tx1"/>
                    </a:gs>
                    <a:gs pos="100000">
                      <a:schemeClr val="tx1"/>
                    </a:gs>
                  </a:gsLst>
                  <a:lin ang="5400000" scaled="1"/>
                </a:gradFill>
              </a:defRPr>
            </a:lvl1pPr>
          </a:lstStyle>
          <a:p>
            <a:r>
              <a:rPr lang="en-US"/>
              <a:t>Click icon to add chart</a:t>
            </a:r>
          </a:p>
        </p:txBody>
      </p:sp>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gradFill>
                  <a:gsLst>
                    <a:gs pos="0">
                      <a:schemeClr val="tx1"/>
                    </a:gs>
                    <a:gs pos="100000">
                      <a:schemeClr val="tx1"/>
                    </a:gs>
                  </a:gsLst>
                  <a:lin ang="5400000" scaled="1"/>
                </a:gradFill>
              </a:defRPr>
            </a:lvl1pPr>
          </a:lstStyle>
          <a:p>
            <a:r>
              <a:rPr lang="en-US"/>
              <a:t>Chart examples</a:t>
            </a:r>
          </a:p>
        </p:txBody>
      </p:sp>
      <p:sp>
        <p:nvSpPr>
          <p:cNvPr id="9" name="Text Placeholder 4"/>
          <p:cNvSpPr>
            <a:spLocks noGrp="1"/>
          </p:cNvSpPr>
          <p:nvPr>
            <p:ph type="body" sz="quarter" idx="12" hasCustomPrompt="1"/>
          </p:nvPr>
        </p:nvSpPr>
        <p:spPr>
          <a:xfrm>
            <a:off x="455992" y="5857162"/>
            <a:ext cx="3618381" cy="301770"/>
          </a:xfrm>
          <a:prstGeom prst="rect">
            <a:avLst/>
          </a:prstGeom>
        </p:spPr>
        <p:txBody>
          <a:bodyPr lIns="0" tIns="0" rIns="0" bIns="0"/>
          <a:lstStyle>
            <a:lvl1pPr marL="0" indent="0">
              <a:lnSpc>
                <a:spcPts val="1176"/>
              </a:lnSpc>
              <a:spcBef>
                <a:spcPts val="882"/>
              </a:spcBef>
              <a:buFont typeface="Arial" panose="020B0604020202020204" pitchFamily="34" charset="0"/>
              <a:buNone/>
              <a:defRPr sz="980" b="0" i="0" spc="0">
                <a:gradFill>
                  <a:gsLst>
                    <a:gs pos="0">
                      <a:schemeClr val="tx1"/>
                    </a:gs>
                    <a:gs pos="100000">
                      <a:schemeClr val="tx1"/>
                    </a:gs>
                  </a:gsLst>
                  <a:lin ang="5400000" scaled="1"/>
                </a:gra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2" y="5857162"/>
            <a:ext cx="3607487" cy="301770"/>
          </a:xfrm>
          <a:prstGeom prst="rect">
            <a:avLst/>
          </a:prstGeom>
        </p:spPr>
        <p:txBody>
          <a:bodyPr vert="horz" wrap="square" lIns="0" tIns="0" rIns="0" bIns="0" rtlCol="0">
            <a:spAutoFit/>
          </a:bodyPr>
          <a:lstStyle>
            <a:lvl1pPr>
              <a:tabLst/>
              <a:defRPr lang="en-US" sz="980" b="0" i="0" spc="0" dirty="0" smtClean="0">
                <a:gradFill>
                  <a:gsLst>
                    <a:gs pos="0">
                      <a:schemeClr val="tx1"/>
                    </a:gs>
                    <a:gs pos="100000">
                      <a:schemeClr val="tx1"/>
                    </a:gs>
                  </a:gsLst>
                  <a:lin ang="5400000" scaled="1"/>
                </a:gra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2" y="1950780"/>
            <a:ext cx="3607487" cy="3534843"/>
          </a:xfrm>
          <a:prstGeom prst="rect">
            <a:avLst/>
          </a:prstGeom>
        </p:spPr>
        <p:txBody>
          <a:bodyPr anchor="ctr">
            <a:noAutofit/>
          </a:bodyPr>
          <a:lstStyle>
            <a:lvl1pPr marL="0" indent="0" algn="ctr">
              <a:buNone/>
              <a:defRPr sz="2353">
                <a:gradFill>
                  <a:gsLst>
                    <a:gs pos="0">
                      <a:schemeClr val="tx1"/>
                    </a:gs>
                    <a:gs pos="100000">
                      <a:schemeClr val="tx1"/>
                    </a:gs>
                  </a:gsLst>
                  <a:lin ang="5400000" scaled="1"/>
                </a:gradFill>
              </a:defRPr>
            </a:lvl1pPr>
          </a:lstStyle>
          <a:p>
            <a:r>
              <a:rPr lang="en-US"/>
              <a:t>Click icon to add chart</a:t>
            </a:r>
          </a:p>
        </p:txBody>
      </p:sp>
      <p:sp>
        <p:nvSpPr>
          <p:cNvPr id="21" name="Chart Placeholder 6"/>
          <p:cNvSpPr>
            <a:spLocks noGrp="1"/>
          </p:cNvSpPr>
          <p:nvPr>
            <p:ph type="chart" sz="quarter" idx="23"/>
          </p:nvPr>
        </p:nvSpPr>
        <p:spPr>
          <a:xfrm>
            <a:off x="8139412" y="1950780"/>
            <a:ext cx="3623051" cy="3534843"/>
          </a:xfrm>
          <a:prstGeom prst="rect">
            <a:avLst/>
          </a:prstGeom>
        </p:spPr>
        <p:txBody>
          <a:bodyPr anchor="ctr">
            <a:noAutofit/>
          </a:bodyPr>
          <a:lstStyle>
            <a:lvl1pPr marL="0" indent="0" algn="ctr">
              <a:buNone/>
              <a:defRPr sz="2353">
                <a:gradFill>
                  <a:gsLst>
                    <a:gs pos="0">
                      <a:schemeClr val="tx1"/>
                    </a:gs>
                    <a:gs pos="100000">
                      <a:schemeClr val="tx1"/>
                    </a:gs>
                  </a:gsLst>
                  <a:lin ang="5400000" scaled="1"/>
                </a:gradFill>
              </a:defRPr>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41415"/>
          </a:xfrm>
          <a:prstGeom prst="rect">
            <a:avLst/>
          </a:prstGeom>
        </p:spPr>
        <p:txBody>
          <a:bodyPr tIns="0"/>
          <a:lstStyle>
            <a:lvl1pPr>
              <a:defRPr lang="en-US" sz="980" b="1" kern="1200" spc="0" dirty="0" smtClean="0">
                <a:gradFill>
                  <a:gsLst>
                    <a:gs pos="0">
                      <a:schemeClr val="tx1"/>
                    </a:gs>
                    <a:gs pos="100000">
                      <a:schemeClr val="tx1"/>
                    </a:gs>
                  </a:gsLst>
                  <a:lin ang="5400000" scaled="1"/>
                </a:gra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41415"/>
          </a:xfrm>
          <a:prstGeom prst="rect">
            <a:avLst/>
          </a:prstGeom>
        </p:spPr>
        <p:txBody>
          <a:bodyPr tIns="0"/>
          <a:lstStyle>
            <a:lvl1pPr>
              <a:defRPr lang="en-US" sz="980" b="1" kern="1200" spc="0" dirty="0" smtClean="0">
                <a:gradFill>
                  <a:gsLst>
                    <a:gs pos="0">
                      <a:schemeClr val="tx1"/>
                    </a:gs>
                    <a:gs pos="100000">
                      <a:schemeClr val="tx1"/>
                    </a:gs>
                  </a:gsLst>
                  <a:lin ang="5400000" scaled="1"/>
                </a:gra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41415"/>
          </a:xfrm>
          <a:prstGeom prst="rect">
            <a:avLst/>
          </a:prstGeom>
        </p:spPr>
        <p:txBody>
          <a:bodyPr tIns="0"/>
          <a:lstStyle>
            <a:lvl1pPr>
              <a:defRPr lang="en-US" sz="980" b="1" kern="1200" spc="0" dirty="0" smtClean="0">
                <a:gradFill>
                  <a:gsLst>
                    <a:gs pos="0">
                      <a:schemeClr val="tx1"/>
                    </a:gs>
                    <a:gs pos="100000">
                      <a:schemeClr val="tx1"/>
                    </a:gs>
                  </a:gsLst>
                  <a:lin ang="5400000" scaled="1"/>
                </a:gra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857162"/>
            <a:ext cx="3607487" cy="301770"/>
          </a:xfrm>
          <a:prstGeom prst="rect">
            <a:avLst/>
          </a:prstGeom>
        </p:spPr>
        <p:txBody>
          <a:bodyPr vert="horz" wrap="square" lIns="0" tIns="0" rIns="0" bIns="0" rtlCol="0">
            <a:spAutoFit/>
          </a:bodyPr>
          <a:lstStyle>
            <a:lvl1pPr>
              <a:tabLst/>
              <a:defRPr lang="en-US" sz="980" b="0" i="0" spc="0" dirty="0" smtClean="0">
                <a:gradFill>
                  <a:gsLst>
                    <a:gs pos="0">
                      <a:schemeClr val="tx1"/>
                    </a:gs>
                    <a:gs pos="100000">
                      <a:schemeClr val="tx1"/>
                    </a:gs>
                  </a:gsLst>
                  <a:lin ang="5400000" scaled="1"/>
                </a:gra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9" name="Text Box 3">
            <a:extLst>
              <a:ext uri="{FF2B5EF4-FFF2-40B4-BE49-F238E27FC236}">
                <a16:creationId xmlns:a16="http://schemas.microsoft.com/office/drawing/2014/main" id="{DD3304D6-24AF-6742-A22C-8D78DC39B073}"/>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1904205828"/>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gradFill>
                  <a:gsLst>
                    <a:gs pos="0">
                      <a:schemeClr val="tx1"/>
                    </a:gs>
                    <a:gs pos="100000">
                      <a:schemeClr val="tx1"/>
                    </a:gs>
                  </a:gsLst>
                  <a:lin ang="5400000" scaled="1"/>
                </a:gradFill>
              </a:defRPr>
            </a:lvl1pPr>
          </a:lstStyle>
          <a:p>
            <a:r>
              <a:rPr lang="en-US"/>
              <a:t>Table styling</a:t>
            </a:r>
          </a:p>
        </p:txBody>
      </p:sp>
      <p:sp>
        <p:nvSpPr>
          <p:cNvPr id="4" name="Table Placeholder 3"/>
          <p:cNvSpPr>
            <a:spLocks noGrp="1"/>
          </p:cNvSpPr>
          <p:nvPr>
            <p:ph type="tbl" sz="quarter" idx="10"/>
          </p:nvPr>
        </p:nvSpPr>
        <p:spPr>
          <a:xfrm>
            <a:off x="455995" y="2158885"/>
            <a:ext cx="11306469" cy="4078687"/>
          </a:xfrm>
          <a:prstGeom prst="rect">
            <a:avLst/>
          </a:prstGeom>
        </p:spPr>
        <p:txBody>
          <a:bodyPr anchor="ctr" anchorCtr="0">
            <a:noAutofit/>
          </a:bodyPr>
          <a:lstStyle>
            <a:lvl1pPr algn="ctr">
              <a:defRPr>
                <a:gradFill>
                  <a:gsLst>
                    <a:gs pos="0">
                      <a:schemeClr val="tx1"/>
                    </a:gs>
                    <a:gs pos="100000">
                      <a:schemeClr val="tx1"/>
                    </a:gs>
                  </a:gsLst>
                  <a:lin ang="5400000" scaled="1"/>
                </a:gradFill>
              </a:defRPr>
            </a:lvl1pPr>
          </a:lstStyle>
          <a:p>
            <a:r>
              <a:rPr lang="en-US"/>
              <a:t>Click icon to add table</a:t>
            </a:r>
          </a:p>
        </p:txBody>
      </p:sp>
      <p:sp>
        <p:nvSpPr>
          <p:cNvPr id="10" name="Text Box 3">
            <a:extLst>
              <a:ext uri="{FF2B5EF4-FFF2-40B4-BE49-F238E27FC236}">
                <a16:creationId xmlns:a16="http://schemas.microsoft.com/office/drawing/2014/main" id="{AD9F5927-827C-2E4D-8781-07CF39C27494}"/>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1578266723"/>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Closing slide 1">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prstGeom prst="rect">
            <a:avLst/>
          </a:prstGeom>
          <a:noFill/>
        </p:spPr>
        <p:txBody>
          <a:bodyPr lIns="0" tIns="0" rIns="0" bIns="0" anchor="t" anchorCtr="0"/>
          <a:lstStyle>
            <a:lvl1pPr>
              <a:lnSpc>
                <a:spcPct val="100000"/>
              </a:lnSpc>
              <a:spcAft>
                <a:spcPts val="1274"/>
              </a:spcAft>
              <a:defRPr sz="2549" spc="-49" baseline="0">
                <a:gradFill>
                  <a:gsLst>
                    <a:gs pos="0">
                      <a:schemeClr val="bg1"/>
                    </a:gs>
                    <a:gs pos="100000">
                      <a:schemeClr val="bg1"/>
                    </a:gs>
                  </a:gsLst>
                  <a:lin ang="5400000" scaled="1"/>
                </a:gra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
        <p:nvSpPr>
          <p:cNvPr id="6" name="Text Box 3">
            <a:extLst>
              <a:ext uri="{FF2B5EF4-FFF2-40B4-BE49-F238E27FC236}">
                <a16:creationId xmlns:a16="http://schemas.microsoft.com/office/drawing/2014/main" id="{4071864E-755E-AD40-A80D-10E454980F16}"/>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gradFill>
                  <a:gsLst>
                    <a:gs pos="0">
                      <a:schemeClr val="bg1"/>
                    </a:gs>
                    <a:gs pos="100000">
                      <a:schemeClr val="bg1"/>
                    </a:gs>
                  </a:gsLst>
                  <a:lin ang="5400000" scaled="1"/>
                </a:gradFill>
                <a:cs typeface="Segoe UI" pitchFamily="34" charset="0"/>
              </a:rPr>
              <a:t>© Copyright Microsoft Corporation. All rights reserved. </a:t>
            </a:r>
          </a:p>
        </p:txBody>
      </p:sp>
    </p:spTree>
    <p:extLst>
      <p:ext uri="{BB962C8B-B14F-4D97-AF65-F5344CB8AC3E}">
        <p14:creationId xmlns:p14="http://schemas.microsoft.com/office/powerpoint/2010/main" val="41920722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4.xml><?xml version="1.0" encoding="utf-8"?>
<p:sldLayout xmlns:a="http://schemas.openxmlformats.org/drawingml/2006/main" xmlns:r="http://schemas.openxmlformats.org/officeDocument/2006/relationships" xmlns:p="http://schemas.openxmlformats.org/presentationml/2006/main" userDrawn="1">
  <p:cSld name="Closing slide 2">
    <p:bg>
      <p:bgPr>
        <a:solidFill>
          <a:srgbClr val="000000"/>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prstGeom prst="rect">
            <a:avLst/>
          </a:prstGeom>
          <a:noFill/>
        </p:spPr>
        <p:txBody>
          <a:bodyPr lIns="0" tIns="0" rIns="0" bIns="0" anchor="t" anchorCtr="0"/>
          <a:lstStyle>
            <a:lvl1pPr>
              <a:lnSpc>
                <a:spcPct val="100000"/>
              </a:lnSpc>
              <a:spcAft>
                <a:spcPts val="1274"/>
              </a:spcAft>
              <a:defRPr sz="2549" spc="-49" baseline="0">
                <a:gradFill>
                  <a:gsLst>
                    <a:gs pos="0">
                      <a:schemeClr val="bg1"/>
                    </a:gs>
                    <a:gs pos="100000">
                      <a:schemeClr val="bg1"/>
                    </a:gs>
                  </a:gsLst>
                  <a:lin ang="5400000" scaled="1"/>
                </a:gra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gradFill>
                  <a:gsLst>
                    <a:gs pos="0">
                      <a:schemeClr val="bg1"/>
                    </a:gs>
                    <a:gs pos="100000">
                      <a:schemeClr val="bg1"/>
                    </a:gs>
                  </a:gsLst>
                  <a:lin ang="5400000" scaled="1"/>
                </a:gra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
        <p:nvSpPr>
          <p:cNvPr id="7" name="Picture Placeholder 27">
            <a:extLst>
              <a:ext uri="{FF2B5EF4-FFF2-40B4-BE49-F238E27FC236}">
                <a16:creationId xmlns:a16="http://schemas.microsoft.com/office/drawing/2014/main" id="{5496F88C-A399-48D0-ABC4-07E2F5BAD158}"/>
              </a:ext>
            </a:extLst>
          </p:cNvPr>
          <p:cNvSpPr>
            <a:spLocks noGrp="1"/>
          </p:cNvSpPr>
          <p:nvPr>
            <p:ph type="pic" sz="quarter" idx="16"/>
          </p:nvPr>
        </p:nvSpPr>
        <p:spPr>
          <a:xfrm>
            <a:off x="6161365" y="793822"/>
            <a:ext cx="2096326" cy="1618774"/>
          </a:xfrm>
          <a:solidFill>
            <a:schemeClr val="tx2"/>
          </a:solidFill>
        </p:spPr>
        <p:txBody>
          <a:bodyPr anchor="b" anchorCtr="1">
            <a:noAutofit/>
          </a:bodyPr>
          <a:lstStyle/>
          <a:p>
            <a:endParaRPr lang="en-US"/>
          </a:p>
        </p:txBody>
      </p:sp>
      <p:sp>
        <p:nvSpPr>
          <p:cNvPr id="8" name="Picture Placeholder 27">
            <a:extLst>
              <a:ext uri="{FF2B5EF4-FFF2-40B4-BE49-F238E27FC236}">
                <a16:creationId xmlns:a16="http://schemas.microsoft.com/office/drawing/2014/main" id="{0C21610F-709F-4799-BDC8-F5E07C8E7532}"/>
              </a:ext>
            </a:extLst>
          </p:cNvPr>
          <p:cNvSpPr>
            <a:spLocks noGrp="1"/>
          </p:cNvSpPr>
          <p:nvPr>
            <p:ph type="pic" sz="quarter" idx="17"/>
          </p:nvPr>
        </p:nvSpPr>
        <p:spPr>
          <a:xfrm>
            <a:off x="8472758" y="793822"/>
            <a:ext cx="2096326" cy="1618774"/>
          </a:xfrm>
          <a:solidFill>
            <a:schemeClr val="tx2"/>
          </a:solidFill>
        </p:spPr>
        <p:txBody>
          <a:bodyPr anchor="b" anchorCtr="1">
            <a:noAutofit/>
          </a:bodyPr>
          <a:lstStyle/>
          <a:p>
            <a:endParaRPr lang="en-US"/>
          </a:p>
        </p:txBody>
      </p:sp>
      <p:sp>
        <p:nvSpPr>
          <p:cNvPr id="10" name="Picture Placeholder 27">
            <a:extLst>
              <a:ext uri="{FF2B5EF4-FFF2-40B4-BE49-F238E27FC236}">
                <a16:creationId xmlns:a16="http://schemas.microsoft.com/office/drawing/2014/main" id="{D45E4476-7B91-4BF1-BEE6-AA780631C750}"/>
              </a:ext>
            </a:extLst>
          </p:cNvPr>
          <p:cNvSpPr>
            <a:spLocks noGrp="1"/>
          </p:cNvSpPr>
          <p:nvPr>
            <p:ph type="pic" sz="quarter" idx="18"/>
          </p:nvPr>
        </p:nvSpPr>
        <p:spPr>
          <a:xfrm>
            <a:off x="7203560" y="4460417"/>
            <a:ext cx="2096326" cy="1618774"/>
          </a:xfrm>
          <a:solidFill>
            <a:schemeClr val="tx2"/>
          </a:solidFill>
        </p:spPr>
        <p:txBody>
          <a:bodyPr anchor="b" anchorCtr="1">
            <a:noAutofit/>
          </a:bodyPr>
          <a:lstStyle/>
          <a:p>
            <a:endParaRPr lang="en-US"/>
          </a:p>
        </p:txBody>
      </p:sp>
      <p:sp>
        <p:nvSpPr>
          <p:cNvPr id="11" name="Picture Placeholder 27">
            <a:extLst>
              <a:ext uri="{FF2B5EF4-FFF2-40B4-BE49-F238E27FC236}">
                <a16:creationId xmlns:a16="http://schemas.microsoft.com/office/drawing/2014/main" id="{5AC165B8-0458-4204-A626-058362AA6257}"/>
              </a:ext>
            </a:extLst>
          </p:cNvPr>
          <p:cNvSpPr>
            <a:spLocks noGrp="1"/>
          </p:cNvSpPr>
          <p:nvPr>
            <p:ph type="pic" sz="quarter" idx="19"/>
          </p:nvPr>
        </p:nvSpPr>
        <p:spPr>
          <a:xfrm>
            <a:off x="9514953" y="4460417"/>
            <a:ext cx="2096326" cy="1618774"/>
          </a:xfrm>
          <a:solidFill>
            <a:schemeClr val="tx2"/>
          </a:solidFill>
        </p:spPr>
        <p:txBody>
          <a:bodyPr anchor="b" anchorCtr="1">
            <a:noAutofit/>
          </a:bodyPr>
          <a:lstStyle/>
          <a:p>
            <a:endParaRPr lang="en-US"/>
          </a:p>
        </p:txBody>
      </p:sp>
      <p:sp>
        <p:nvSpPr>
          <p:cNvPr id="12" name="Picture Placeholder 27">
            <a:extLst>
              <a:ext uri="{FF2B5EF4-FFF2-40B4-BE49-F238E27FC236}">
                <a16:creationId xmlns:a16="http://schemas.microsoft.com/office/drawing/2014/main" id="{1221D2EB-E466-48FD-BA3C-CBCAA9CB7AF3}"/>
              </a:ext>
            </a:extLst>
          </p:cNvPr>
          <p:cNvSpPr>
            <a:spLocks noGrp="1"/>
          </p:cNvSpPr>
          <p:nvPr>
            <p:ph type="pic" sz="quarter" idx="20"/>
          </p:nvPr>
        </p:nvSpPr>
        <p:spPr>
          <a:xfrm>
            <a:off x="5776786" y="2611744"/>
            <a:ext cx="2096326" cy="1618774"/>
          </a:xfrm>
          <a:solidFill>
            <a:schemeClr val="tx2"/>
          </a:solidFill>
        </p:spPr>
        <p:txBody>
          <a:bodyPr anchor="b" anchorCtr="1">
            <a:noAutofit/>
          </a:bodyPr>
          <a:lstStyle/>
          <a:p>
            <a:endParaRPr lang="en-US"/>
          </a:p>
        </p:txBody>
      </p:sp>
      <p:sp>
        <p:nvSpPr>
          <p:cNvPr id="13" name="Picture Placeholder 27">
            <a:extLst>
              <a:ext uri="{FF2B5EF4-FFF2-40B4-BE49-F238E27FC236}">
                <a16:creationId xmlns:a16="http://schemas.microsoft.com/office/drawing/2014/main" id="{D1ABACC9-8C8F-4BA1-B371-EF3BFD1A8D8E}"/>
              </a:ext>
            </a:extLst>
          </p:cNvPr>
          <p:cNvSpPr>
            <a:spLocks noGrp="1"/>
          </p:cNvSpPr>
          <p:nvPr>
            <p:ph type="pic" sz="quarter" idx="21"/>
          </p:nvPr>
        </p:nvSpPr>
        <p:spPr>
          <a:xfrm>
            <a:off x="8061123" y="2611744"/>
            <a:ext cx="2096326" cy="1618774"/>
          </a:xfrm>
          <a:solidFill>
            <a:schemeClr val="tx2"/>
          </a:solidFill>
        </p:spPr>
        <p:txBody>
          <a:bodyPr anchor="b" anchorCtr="1">
            <a:noAutofit/>
          </a:bodyPr>
          <a:lstStyle/>
          <a:p>
            <a:endParaRPr lang="en-US"/>
          </a:p>
        </p:txBody>
      </p:sp>
      <p:sp>
        <p:nvSpPr>
          <p:cNvPr id="14" name="Picture Placeholder 27">
            <a:extLst>
              <a:ext uri="{FF2B5EF4-FFF2-40B4-BE49-F238E27FC236}">
                <a16:creationId xmlns:a16="http://schemas.microsoft.com/office/drawing/2014/main" id="{7675766E-F1E6-47EC-A787-5D8F033D48B4}"/>
              </a:ext>
            </a:extLst>
          </p:cNvPr>
          <p:cNvSpPr>
            <a:spLocks noGrp="1"/>
          </p:cNvSpPr>
          <p:nvPr>
            <p:ph type="pic" sz="quarter" idx="22"/>
          </p:nvPr>
        </p:nvSpPr>
        <p:spPr>
          <a:xfrm>
            <a:off x="10345460" y="2611744"/>
            <a:ext cx="2096326" cy="1618774"/>
          </a:xfrm>
          <a:solidFill>
            <a:schemeClr val="tx2"/>
          </a:solidFill>
        </p:spPr>
        <p:txBody>
          <a:bodyPr anchor="b" anchorCtr="1">
            <a:noAutofit/>
          </a:bodyPr>
          <a:lstStyle/>
          <a:p>
            <a:endParaRPr lang="en-US"/>
          </a:p>
        </p:txBody>
      </p:sp>
    </p:spTree>
    <p:extLst>
      <p:ext uri="{BB962C8B-B14F-4D97-AF65-F5344CB8AC3E}">
        <p14:creationId xmlns:p14="http://schemas.microsoft.com/office/powerpoint/2010/main" val="39075425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5.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0919949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F0E4D0-296C-B341-A59A-80044084451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32C2206-5980-DD4F-B1E7-EC8A49D8130C}"/>
              </a:ext>
            </a:extLst>
          </p:cNvPr>
          <p:cNvSpPr>
            <a:spLocks noGrp="1"/>
          </p:cNvSpPr>
          <p:nvPr>
            <p:ph idx="1"/>
          </p:nvPr>
        </p:nvSpPr>
        <p:spPr>
          <a:xfrm>
            <a:off x="455994" y="1817559"/>
            <a:ext cx="11231768" cy="141831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F2D0632-D739-7A42-AC83-45E3AE77C2F1}"/>
              </a:ext>
            </a:extLst>
          </p:cNvPr>
          <p:cNvSpPr>
            <a:spLocks noGrp="1"/>
          </p:cNvSpPr>
          <p:nvPr>
            <p:ph type="dt" sz="half" idx="10"/>
          </p:nvPr>
        </p:nvSpPr>
        <p:spPr/>
        <p:txBody>
          <a:bodyPr/>
          <a:lstStyle/>
          <a:p>
            <a:pPr defTabSz="914225">
              <a:defRPr/>
            </a:pPr>
            <a:fld id="{14C20F7D-9508-814A-AA63-E29616D5BA44}" type="datetimeFigureOut">
              <a:rPr lang="en-US" smtClean="0">
                <a:solidFill>
                  <a:srgbClr val="000000"/>
                </a:solidFill>
              </a:rPr>
              <a:pPr defTabSz="914225">
                <a:defRPr/>
              </a:pPr>
              <a:t>11/9/2022</a:t>
            </a:fld>
            <a:endParaRPr lang="en-US">
              <a:solidFill>
                <a:srgbClr val="000000"/>
              </a:solidFill>
            </a:endParaRPr>
          </a:p>
        </p:txBody>
      </p:sp>
      <p:sp>
        <p:nvSpPr>
          <p:cNvPr id="5" name="Footer Placeholder 4">
            <a:extLst>
              <a:ext uri="{FF2B5EF4-FFF2-40B4-BE49-F238E27FC236}">
                <a16:creationId xmlns:a16="http://schemas.microsoft.com/office/drawing/2014/main" id="{11906416-B20C-3D4A-A7DB-EFD31CB55132}"/>
              </a:ext>
            </a:extLst>
          </p:cNvPr>
          <p:cNvSpPr>
            <a:spLocks noGrp="1"/>
          </p:cNvSpPr>
          <p:nvPr>
            <p:ph type="ftr" sz="quarter" idx="11"/>
          </p:nvPr>
        </p:nvSpPr>
        <p:spPr/>
        <p:txBody>
          <a:bodyPr/>
          <a:lstStyle/>
          <a:p>
            <a:pPr defTabSz="914225">
              <a:defRPr/>
            </a:pPr>
            <a:endParaRPr lang="en-US">
              <a:solidFill>
                <a:srgbClr val="000000"/>
              </a:solidFill>
            </a:endParaRPr>
          </a:p>
        </p:txBody>
      </p:sp>
      <p:sp>
        <p:nvSpPr>
          <p:cNvPr id="6" name="Slide Number Placeholder 5">
            <a:extLst>
              <a:ext uri="{FF2B5EF4-FFF2-40B4-BE49-F238E27FC236}">
                <a16:creationId xmlns:a16="http://schemas.microsoft.com/office/drawing/2014/main" id="{B6614F8A-D633-A44C-9183-C5249F93E567}"/>
              </a:ext>
            </a:extLst>
          </p:cNvPr>
          <p:cNvSpPr>
            <a:spLocks noGrp="1"/>
          </p:cNvSpPr>
          <p:nvPr>
            <p:ph type="sldNum" sz="quarter" idx="12"/>
          </p:nvPr>
        </p:nvSpPr>
        <p:spPr/>
        <p:txBody>
          <a:bodyPr/>
          <a:lstStyle/>
          <a:p>
            <a:pPr defTabSz="914225">
              <a:defRPr/>
            </a:pPr>
            <a:fld id="{04030B51-6F0E-5347-A21E-54811C2D8EB9}" type="slidenum">
              <a:rPr lang="en-US" smtClean="0">
                <a:solidFill>
                  <a:srgbClr val="000000"/>
                </a:solidFill>
              </a:rPr>
              <a:pPr defTabSz="914225">
                <a:defRPr/>
              </a:pPr>
              <a:t>‹#›</a:t>
            </a:fld>
            <a:endParaRPr lang="en-US">
              <a:solidFill>
                <a:srgbClr val="000000"/>
              </a:solidFill>
            </a:endParaRPr>
          </a:p>
        </p:txBody>
      </p:sp>
    </p:spTree>
    <p:extLst>
      <p:ext uri="{BB962C8B-B14F-4D97-AF65-F5344CB8AC3E}">
        <p14:creationId xmlns:p14="http://schemas.microsoft.com/office/powerpoint/2010/main" val="980462160"/>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7571119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userDrawn="1">
  <p:cSld name="Title square photo">
    <p:bg>
      <p:bgRef idx="1001">
        <a:schemeClr val="bg1"/>
      </p:bgRef>
    </p:bg>
    <p:spTree>
      <p:nvGrpSpPr>
        <p:cNvPr id="1" name=""/>
        <p:cNvGrpSpPr/>
        <p:nvPr/>
      </p:nvGrpSpPr>
      <p:grpSpPr>
        <a:xfrm>
          <a:off x="0" y="0"/>
          <a:ext cx="0" cy="0"/>
          <a:chOff x="0" y="0"/>
          <a:chExt cx="0" cy="0"/>
        </a:xfrm>
      </p:grpSpPr>
      <p:pic>
        <p:nvPicPr>
          <p:cNvPr id="8" name="Picture 7" descr="A person standing in front of a building&#10;&#10;Description automatically generated">
            <a:extLst>
              <a:ext uri="{FF2B5EF4-FFF2-40B4-BE49-F238E27FC236}">
                <a16:creationId xmlns:a16="http://schemas.microsoft.com/office/drawing/2014/main" id="{CE6330C0-3B84-490E-B834-F221710F0388}"/>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0" name="Rectangle 9">
            <a:extLst>
              <a:ext uri="{FF2B5EF4-FFF2-40B4-BE49-F238E27FC236}">
                <a16:creationId xmlns:a16="http://schemas.microsoft.com/office/drawing/2014/main" id="{ED6A5932-8232-42C9-9344-9FF243CD26ED}"/>
              </a:ext>
            </a:extLst>
          </p:cNvPr>
          <p:cNvSpPr/>
          <p:nvPr userDrawn="1"/>
        </p:nvSpPr>
        <p:spPr bwMode="auto">
          <a:xfrm rot="10800000" flipV="1">
            <a:off x="0" y="0"/>
            <a:ext cx="3497942" cy="6858000"/>
          </a:xfrm>
          <a:prstGeom prst="rect">
            <a:avLst/>
          </a:prstGeom>
          <a:gradFill flip="none" rotWithShape="1">
            <a:gsLst>
              <a:gs pos="50000">
                <a:srgbClr val="000000">
                  <a:alpha val="0"/>
                </a:srgbClr>
              </a:gs>
              <a:gs pos="0">
                <a:srgbClr val="000000">
                  <a:alpha val="0"/>
                </a:srgbClr>
              </a:gs>
              <a:gs pos="100000">
                <a:srgbClr val="000000">
                  <a:alpha val="85000"/>
                </a:srgbClr>
              </a:gs>
            </a:gsLst>
            <a:lin ang="189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2" descr="Image result for microsoft white logo">
            <a:extLst>
              <a:ext uri="{FF2B5EF4-FFF2-40B4-BE49-F238E27FC236}">
                <a16:creationId xmlns:a16="http://schemas.microsoft.com/office/drawing/2014/main" id="{F932C8D5-037B-40A8-993C-7DA4BF414936}"/>
              </a:ext>
            </a:extLst>
          </p:cNvPr>
          <p:cNvPicPr>
            <a:picLocks noChangeAspect="1" noChangeArrowheads="1"/>
          </p:cNvPicPr>
          <p:nvPr userDrawn="1"/>
        </p:nvPicPr>
        <p:blipFill rotWithShape="1">
          <a:blip r:embed="rId3" cstate="hqprint">
            <a:extLst>
              <a:ext uri="{28A0092B-C50C-407E-A947-70E740481C1C}">
                <a14:useLocalDpi xmlns:a14="http://schemas.microsoft.com/office/drawing/2010/main"/>
              </a:ext>
            </a:extLst>
          </a:blip>
          <a:srcRect/>
          <a:stretch/>
        </p:blipFill>
        <p:spPr bwMode="auto">
          <a:xfrm>
            <a:off x="564176" y="556531"/>
            <a:ext cx="1551509" cy="374880"/>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AF450EE6-E8E7-4616-8251-F987637743D8}"/>
              </a:ext>
            </a:extLst>
          </p:cNvPr>
          <p:cNvSpPr/>
          <p:nvPr userDrawn="1"/>
        </p:nvSpPr>
        <p:spPr bwMode="auto">
          <a:xfrm rot="10800000">
            <a:off x="-1" y="2870199"/>
            <a:ext cx="12192000" cy="3987800"/>
          </a:xfrm>
          <a:prstGeom prst="rect">
            <a:avLst/>
          </a:prstGeom>
          <a:gradFill>
            <a:gsLst>
              <a:gs pos="33000">
                <a:srgbClr val="000000">
                  <a:alpha val="76000"/>
                </a:srgbClr>
              </a:gs>
              <a:gs pos="0">
                <a:srgbClr val="000000">
                  <a:alpha val="85000"/>
                </a:srgbClr>
              </a:gs>
              <a:gs pos="100000">
                <a:srgbClr val="000000">
                  <a:alpha val="0"/>
                </a:srgb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9" name="Title 1">
            <a:extLst>
              <a:ext uri="{FF2B5EF4-FFF2-40B4-BE49-F238E27FC236}">
                <a16:creationId xmlns:a16="http://schemas.microsoft.com/office/drawing/2014/main" id="{212B7966-1AAC-47A0-BCD7-8870F9D34ABD}"/>
              </a:ext>
            </a:extLst>
          </p:cNvPr>
          <p:cNvSpPr>
            <a:spLocks noGrp="1"/>
          </p:cNvSpPr>
          <p:nvPr>
            <p:ph type="title"/>
          </p:nvPr>
        </p:nvSpPr>
        <p:spPr>
          <a:xfrm>
            <a:off x="590868" y="3988023"/>
            <a:ext cx="11018520" cy="609398"/>
          </a:xfrm>
        </p:spPr>
        <p:txBody>
          <a:bodyPr vert="horz" wrap="square" lIns="0" tIns="0" rIns="0" bIns="0" rtlCol="0">
            <a:spAutoFit/>
          </a:bodyPr>
          <a:lstStyle>
            <a:lvl1pPr>
              <a:defRPr lang="en-IN" sz="4400" spc="0">
                <a:solidFill>
                  <a:schemeClr val="bg1"/>
                </a:solidFill>
              </a:defRPr>
            </a:lvl1pPr>
          </a:lstStyle>
          <a:p>
            <a:pPr marL="0" marR="0" lvl="0" indent="0" fontAlgn="auto">
              <a:spcBef>
                <a:spcPct val="20000"/>
              </a:spcBef>
              <a:spcAft>
                <a:spcPts val="0"/>
              </a:spcAft>
              <a:buClrTx/>
              <a:buSzPct val="90000"/>
              <a:buFont typeface="Wingdings" panose="05000000000000000000" pitchFamily="2" charset="2"/>
              <a:tabLst/>
            </a:pPr>
            <a:r>
              <a:rPr lang="en-US"/>
              <a:t>Click to edit Master title style</a:t>
            </a:r>
            <a:endParaRPr lang="en-IN"/>
          </a:p>
        </p:txBody>
      </p:sp>
      <p:sp>
        <p:nvSpPr>
          <p:cNvPr id="12" name="Text Placeholder 5">
            <a:extLst>
              <a:ext uri="{FF2B5EF4-FFF2-40B4-BE49-F238E27FC236}">
                <a16:creationId xmlns:a16="http://schemas.microsoft.com/office/drawing/2014/main" id="{8F36A01F-3B27-45A7-9E71-F63C80D97A95}"/>
              </a:ext>
            </a:extLst>
          </p:cNvPr>
          <p:cNvSpPr>
            <a:spLocks noGrp="1"/>
          </p:cNvSpPr>
          <p:nvPr>
            <p:ph type="body" sz="quarter" idx="12" hasCustomPrompt="1"/>
          </p:nvPr>
        </p:nvSpPr>
        <p:spPr>
          <a:xfrm>
            <a:off x="584200" y="5363621"/>
            <a:ext cx="11025188" cy="430887"/>
          </a:xfrm>
        </p:spPr>
        <p:txBody>
          <a:bodyPr vert="horz" wrap="square" lIns="0" tIns="0" rIns="0" bIns="0" rtlCol="0">
            <a:spAutoFit/>
          </a:bodyPr>
          <a:lstStyle>
            <a:lvl1pPr marL="0" indent="0">
              <a:buNone/>
              <a:defRPr lang="en-US" dirty="0" smtClean="0">
                <a:solidFill>
                  <a:schemeClr val="bg1"/>
                </a:solidFill>
              </a:defRPr>
            </a:lvl1pPr>
            <a:lvl2pPr>
              <a:defRPr lang="en-US" dirty="0" smtClean="0"/>
            </a:lvl2pPr>
            <a:lvl3pPr>
              <a:defRPr lang="en-US" dirty="0" smtClean="0"/>
            </a:lvl3pPr>
            <a:lvl4pPr>
              <a:defRPr lang="en-US" dirty="0" smtClean="0"/>
            </a:lvl4pPr>
            <a:lvl5pPr>
              <a:defRPr lang="en-IN" dirty="0"/>
            </a:lvl5pPr>
          </a:lstStyle>
          <a:p>
            <a:r>
              <a:rPr lang="en-US" sz="2800">
                <a:solidFill>
                  <a:schemeClr val="bg1"/>
                </a:solidFill>
              </a:rPr>
              <a:t>Speaker name</a:t>
            </a:r>
          </a:p>
        </p:txBody>
      </p:sp>
      <p:sp>
        <p:nvSpPr>
          <p:cNvPr id="13" name="Text Placeholder 7">
            <a:extLst>
              <a:ext uri="{FF2B5EF4-FFF2-40B4-BE49-F238E27FC236}">
                <a16:creationId xmlns:a16="http://schemas.microsoft.com/office/drawing/2014/main" id="{31368380-82D3-44C9-AAEB-096531242365}"/>
              </a:ext>
            </a:extLst>
          </p:cNvPr>
          <p:cNvSpPr>
            <a:spLocks noGrp="1"/>
          </p:cNvSpPr>
          <p:nvPr>
            <p:ph type="body" sz="quarter" idx="13" hasCustomPrompt="1"/>
          </p:nvPr>
        </p:nvSpPr>
        <p:spPr>
          <a:xfrm>
            <a:off x="584200" y="5908223"/>
            <a:ext cx="11025188" cy="561372"/>
          </a:xfrm>
        </p:spPr>
        <p:txBody>
          <a:bodyPr/>
          <a:lstStyle>
            <a:lvl1pPr>
              <a:defRPr lang="en-IN" sz="2400" kern="1200" spc="0" baseline="0" dirty="0">
                <a:solidFill>
                  <a:schemeClr val="bg1"/>
                </a:solidFill>
                <a:latin typeface="+mn-lt"/>
                <a:ea typeface="+mn-ea"/>
                <a:cs typeface="Segoe UI" panose="020B0502040204020203" pitchFamily="34" charset="0"/>
              </a:defRPr>
            </a:lvl1pPr>
            <a:lvl2pPr>
              <a:defRPr/>
            </a:lvl2pPr>
            <a:lvl3pPr>
              <a:defRPr/>
            </a:lvl3pPr>
            <a:lvl4pPr>
              <a:defRPr/>
            </a:lvl4pPr>
            <a:lvl5pPr>
              <a:defRPr/>
            </a:lvl5pPr>
          </a:lstStyle>
          <a:p>
            <a:pPr marL="0" marR="0" lvl="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Date</a:t>
            </a:r>
          </a:p>
        </p:txBody>
      </p:sp>
    </p:spTree>
    <p:extLst>
      <p:ext uri="{BB962C8B-B14F-4D97-AF65-F5344CB8AC3E}">
        <p14:creationId xmlns:p14="http://schemas.microsoft.com/office/powerpoint/2010/main" val="7650097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3600">
          <p15:clr>
            <a:srgbClr val="5ACBF0"/>
          </p15:clr>
        </p15:guide>
        <p15:guide id="7" pos="2996">
          <p15:clr>
            <a:srgbClr val="5ACBF0"/>
          </p15:clr>
        </p15:guide>
        <p15:guide id="8" orient="horz" pos="2256">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Walkin">
    <p:bg bwMode="gray">
      <p:bgPr>
        <a:solidFill>
          <a:srgbClr val="E6EAEB"/>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11A79512-5207-4C2D-93CE-D43C0082D2A3}"/>
              </a:ext>
            </a:extLst>
          </p:cNvPr>
          <p:cNvPicPr>
            <a:picLocks noChangeAspect="1"/>
          </p:cNvPicPr>
          <p:nvPr userDrawn="1"/>
        </p:nvPicPr>
        <p:blipFill rotWithShape="1">
          <a:blip r:embed="rId2"/>
          <a:srcRect l="32564"/>
          <a:stretch/>
        </p:blipFill>
        <p:spPr>
          <a:xfrm>
            <a:off x="3970116" y="0"/>
            <a:ext cx="8221884" cy="6857999"/>
          </a:xfrm>
          <a:prstGeom prst="rect">
            <a:avLst/>
          </a:prstGeom>
        </p:spPr>
      </p:pic>
      <p:pic>
        <p:nvPicPr>
          <p:cNvPr id="4" name="MS logo gray - EMF" descr="Microsoft logo, gray text version">
            <a:extLst>
              <a:ext uri="{FF2B5EF4-FFF2-40B4-BE49-F238E27FC236}">
                <a16:creationId xmlns:a16="http://schemas.microsoft.com/office/drawing/2014/main" id="{F0E3C08C-B20E-414D-AD23-CC662C2C5841}"/>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grpSp>
        <p:nvGrpSpPr>
          <p:cNvPr id="12" name="Group 11">
            <a:extLst>
              <a:ext uri="{FF2B5EF4-FFF2-40B4-BE49-F238E27FC236}">
                <a16:creationId xmlns:a16="http://schemas.microsoft.com/office/drawing/2014/main" id="{0AA4886A-CD55-4F6D-9D29-E9122B020C8B}"/>
              </a:ext>
            </a:extLst>
          </p:cNvPr>
          <p:cNvGrpSpPr/>
          <p:nvPr userDrawn="1"/>
        </p:nvGrpSpPr>
        <p:grpSpPr>
          <a:xfrm>
            <a:off x="576600" y="2002419"/>
            <a:ext cx="4170025" cy="2301387"/>
            <a:chOff x="576600" y="2002419"/>
            <a:chExt cx="4170025" cy="2301387"/>
          </a:xfrm>
        </p:grpSpPr>
        <p:pic>
          <p:nvPicPr>
            <p:cNvPr id="3" name="Picture 2" descr="A close up of a logo&#10;&#10;Description automatically generated">
              <a:extLst>
                <a:ext uri="{FF2B5EF4-FFF2-40B4-BE49-F238E27FC236}">
                  <a16:creationId xmlns:a16="http://schemas.microsoft.com/office/drawing/2014/main" id="{88B1501B-B3B4-4848-B7C2-263C99292DD2}"/>
                </a:ext>
              </a:extLst>
            </p:cNvPr>
            <p:cNvPicPr>
              <a:picLocks noChangeAspect="1"/>
            </p:cNvPicPr>
            <p:nvPr userDrawn="1"/>
          </p:nvPicPr>
          <p:blipFill>
            <a:blip r:embed="rId4"/>
            <a:stretch>
              <a:fillRect/>
            </a:stretch>
          </p:blipFill>
          <p:spPr>
            <a:xfrm>
              <a:off x="584201" y="2002419"/>
              <a:ext cx="3172944" cy="1426579"/>
            </a:xfrm>
            <a:prstGeom prst="rect">
              <a:avLst/>
            </a:prstGeom>
          </p:spPr>
        </p:pic>
        <p:pic>
          <p:nvPicPr>
            <p:cNvPr id="7" name="Picture 6">
              <a:extLst>
                <a:ext uri="{FF2B5EF4-FFF2-40B4-BE49-F238E27FC236}">
                  <a16:creationId xmlns:a16="http://schemas.microsoft.com/office/drawing/2014/main" id="{7A0C8DF6-81D8-4842-A0DF-8FE8AA8464E1}"/>
                </a:ext>
              </a:extLst>
            </p:cNvPr>
            <p:cNvPicPr>
              <a:picLocks noChangeAspect="1"/>
            </p:cNvPicPr>
            <p:nvPr userDrawn="1"/>
          </p:nvPicPr>
          <p:blipFill>
            <a:blip r:embed="rId5"/>
            <a:stretch>
              <a:fillRect/>
            </a:stretch>
          </p:blipFill>
          <p:spPr>
            <a:xfrm>
              <a:off x="576600" y="3962400"/>
              <a:ext cx="4170025" cy="341406"/>
            </a:xfrm>
            <a:prstGeom prst="rect">
              <a:avLst/>
            </a:prstGeom>
          </p:spPr>
        </p:pic>
      </p:grpSp>
    </p:spTree>
    <p:extLst>
      <p:ext uri="{BB962C8B-B14F-4D97-AF65-F5344CB8AC3E}">
        <p14:creationId xmlns:p14="http://schemas.microsoft.com/office/powerpoint/2010/main" val="306264839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1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gradFill>
                  <a:gsLst>
                    <a:gs pos="0">
                      <a:schemeClr val="tx1"/>
                    </a:gs>
                    <a:gs pos="100000">
                      <a:schemeClr val="tx1"/>
                    </a:gs>
                  </a:gsLst>
                  <a:lin ang="5400000" scaled="1"/>
                </a:gra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gradFill>
                  <a:gsLst>
                    <a:gs pos="0">
                      <a:schemeClr val="tx1"/>
                    </a:gs>
                    <a:gs pos="100000">
                      <a:schemeClr val="tx1"/>
                    </a:gs>
                  </a:gsLst>
                  <a:lin ang="5400000" scaled="1"/>
                </a:gra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5B5B5AE-3FA2-9E4F-A2B8-042B9D355724}"/>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218210" y="0"/>
            <a:ext cx="5973790" cy="6858000"/>
          </a:xfrm>
          <a:prstGeom prst="rect">
            <a:avLst/>
          </a:prstGeom>
        </p:spPr>
      </p:pic>
    </p:spTree>
    <p:extLst>
      <p:ext uri="{BB962C8B-B14F-4D97-AF65-F5344CB8AC3E}">
        <p14:creationId xmlns:p14="http://schemas.microsoft.com/office/powerpoint/2010/main" val="4151987014"/>
      </p:ext>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rgbClr val="E6EBED"/>
        </a:solidFill>
        <a:effectLst/>
      </p:bgPr>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B9532AFA-78E5-4324-9D56-4D4CE7440E2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7" name="Text Placeholder 4">
            <a:extLst>
              <a:ext uri="{FF2B5EF4-FFF2-40B4-BE49-F238E27FC236}">
                <a16:creationId xmlns:a16="http://schemas.microsoft.com/office/drawing/2014/main" id="{812B2AD1-076F-40BF-98F1-311E3BBCE5BE}"/>
              </a:ext>
            </a:extLst>
          </p:cNvPr>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8333">
                      <a:schemeClr val="tx1"/>
                    </a:gs>
                    <a:gs pos="26000">
                      <a:schemeClr val="tx1"/>
                    </a:gs>
                  </a:gsLst>
                  <a:lin ang="5400000" scaled="1"/>
                </a:gradFill>
                <a:latin typeface="+mn-lt"/>
                <a:cs typeface="Segoe UI" panose="020B0502040204020203" pitchFamily="34" charset="0"/>
              </a:defRPr>
            </a:lvl1pPr>
          </a:lstStyle>
          <a:p>
            <a:pPr lvl="0"/>
            <a:r>
              <a:rPr lang="en-US"/>
              <a:t>Speaker name or subtitle</a:t>
            </a:r>
          </a:p>
        </p:txBody>
      </p:sp>
      <p:sp>
        <p:nvSpPr>
          <p:cNvPr id="8" name="Title 1">
            <a:extLst>
              <a:ext uri="{FF2B5EF4-FFF2-40B4-BE49-F238E27FC236}">
                <a16:creationId xmlns:a16="http://schemas.microsoft.com/office/drawing/2014/main" id="{EE7D0842-89C9-4B62-8E7E-CD55867316F2}"/>
              </a:ext>
            </a:extLst>
          </p:cNvPr>
          <p:cNvSpPr>
            <a:spLocks noGrp="1"/>
          </p:cNvSpPr>
          <p:nvPr>
            <p:ph type="title" hasCustomPrompt="1"/>
          </p:nvPr>
        </p:nvSpPr>
        <p:spPr>
          <a:xfrm>
            <a:off x="588263" y="2425541"/>
            <a:ext cx="4167887" cy="1107996"/>
          </a:xfrm>
        </p:spPr>
        <p:txBody>
          <a:bodyPr anchor="b" anchorCtr="0">
            <a:spAutoFit/>
          </a:bodyPr>
          <a:lstStyle>
            <a:lvl1pPr>
              <a:defRPr>
                <a:gradFill>
                  <a:gsLst>
                    <a:gs pos="8333">
                      <a:schemeClr val="tx1"/>
                    </a:gs>
                    <a:gs pos="26000">
                      <a:schemeClr val="tx1"/>
                    </a:gs>
                  </a:gsLst>
                  <a:lin ang="5400000" scaled="1"/>
                </a:gradFill>
              </a:defRPr>
            </a:lvl1pPr>
          </a:lstStyle>
          <a:p>
            <a:r>
              <a:rPr lang="en-US"/>
              <a:t>Event name or presentation title </a:t>
            </a:r>
          </a:p>
        </p:txBody>
      </p:sp>
      <p:grpSp>
        <p:nvGrpSpPr>
          <p:cNvPr id="13" name="Group 12">
            <a:extLst>
              <a:ext uri="{FF2B5EF4-FFF2-40B4-BE49-F238E27FC236}">
                <a16:creationId xmlns:a16="http://schemas.microsoft.com/office/drawing/2014/main" id="{5C67BE41-7986-462F-AC1B-939AF1CF94E7}"/>
              </a:ext>
            </a:extLst>
          </p:cNvPr>
          <p:cNvGrpSpPr/>
          <p:nvPr userDrawn="1"/>
        </p:nvGrpSpPr>
        <p:grpSpPr bwMode="gray">
          <a:xfrm>
            <a:off x="5227320" y="0"/>
            <a:ext cx="6964680" cy="6858000"/>
            <a:chOff x="5227320" y="0"/>
            <a:chExt cx="6964680" cy="6858000"/>
          </a:xfrm>
        </p:grpSpPr>
        <p:pic>
          <p:nvPicPr>
            <p:cNvPr id="10" name="Picture 9">
              <a:extLst>
                <a:ext uri="{FF2B5EF4-FFF2-40B4-BE49-F238E27FC236}">
                  <a16:creationId xmlns:a16="http://schemas.microsoft.com/office/drawing/2014/main" id="{EEB323DA-E527-48B8-B69F-D0670E17AB0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1" r="449"/>
            <a:stretch/>
          </p:blipFill>
          <p:spPr bwMode="gray">
            <a:xfrm>
              <a:off x="5440680" y="0"/>
              <a:ext cx="6751320" cy="6858000"/>
            </a:xfrm>
            <a:prstGeom prst="rect">
              <a:avLst/>
            </a:prstGeom>
          </p:spPr>
        </p:pic>
        <p:sp>
          <p:nvSpPr>
            <p:cNvPr id="11" name="Rectangle 10">
              <a:extLst>
                <a:ext uri="{FF2B5EF4-FFF2-40B4-BE49-F238E27FC236}">
                  <a16:creationId xmlns:a16="http://schemas.microsoft.com/office/drawing/2014/main" id="{13096CD5-C9AD-44A0-AA99-044AA84D82E4}"/>
                </a:ext>
              </a:extLst>
            </p:cNvPr>
            <p:cNvSpPr/>
            <p:nvPr userDrawn="1"/>
          </p:nvSpPr>
          <p:spPr bwMode="gray">
            <a:xfrm>
              <a:off x="10149840" y="3139440"/>
              <a:ext cx="2042160" cy="2438400"/>
            </a:xfrm>
            <a:prstGeom prst="rect">
              <a:avLst/>
            </a:prstGeom>
            <a:solidFill>
              <a:srgbClr val="E7EB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1AEB9608-944D-482E-9956-098EFE96D035}"/>
                </a:ext>
              </a:extLst>
            </p:cNvPr>
            <p:cNvSpPr/>
            <p:nvPr userDrawn="1"/>
          </p:nvSpPr>
          <p:spPr bwMode="gray">
            <a:xfrm>
              <a:off x="5227320" y="0"/>
              <a:ext cx="2042160" cy="1584960"/>
            </a:xfrm>
            <a:prstGeom prst="rect">
              <a:avLst/>
            </a:prstGeom>
            <a:solidFill>
              <a:srgbClr val="E7EB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67533881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1672718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5142377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1687140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1142795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05678229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gradFill>
                  <a:gsLst>
                    <a:gs pos="1250">
                      <a:schemeClr val="tx1"/>
                    </a:gs>
                    <a:gs pos="100000">
                      <a:schemeClr val="tx1"/>
                    </a:gs>
                  </a:gsLst>
                  <a:lin ang="5400000" scaled="0"/>
                </a:gradFill>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70562406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5788"/>
            <a:ext cx="4158362" cy="2538411"/>
          </a:xfrm>
        </p:spPr>
        <p:txBody>
          <a:bodyPr anchor="b"/>
          <a:lstStyle>
            <a:lvl1pPr>
              <a:defRPr>
                <a:gradFill>
                  <a:gsLst>
                    <a:gs pos="1250">
                      <a:schemeClr val="tx1"/>
                    </a:gs>
                    <a:gs pos="100000">
                      <a:schemeClr val="tx1"/>
                    </a:gs>
                  </a:gsLst>
                  <a:lin ang="5400000" scaled="0"/>
                </a:gradFill>
              </a:defRPr>
            </a:lvl1pPr>
          </a:lstStyle>
          <a:p>
            <a:r>
              <a:rPr lang="en-US"/>
              <a:t>Title square photo layout </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8CE15EBF-5737-483E-9D18-6313289480DF}"/>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11351140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50"/>
          </a:xfrm>
        </p:spPr>
        <p:txBody>
          <a:bodyPr anchor="ct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D1E7E43-E034-4449-B6D2-04DAB4D86A0A}"/>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43503939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gradFill>
                  <a:gsLst>
                    <a:gs pos="1250">
                      <a:schemeClr val="tx1"/>
                    </a:gs>
                    <a:gs pos="100000">
                      <a:schemeClr val="tx1"/>
                    </a:gs>
                  </a:gsLst>
                  <a:lin ang="5400000" scaled="0"/>
                </a:gradFill>
              </a:defRPr>
            </a:lvl1pPr>
          </a:lstStyle>
          <a:p>
            <a:r>
              <a:rPr lang="en-US"/>
              <a:t>Square photo layout with smaller text</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71BB0AFE-5DC7-4E94-A131-9873A161B428}"/>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37664040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12">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gradFill>
                  <a:gsLst>
                    <a:gs pos="0">
                      <a:schemeClr val="tx1"/>
                    </a:gs>
                    <a:gs pos="100000">
                      <a:schemeClr val="tx1"/>
                    </a:gs>
                  </a:gsLst>
                  <a:lin ang="5400000" scaled="1"/>
                </a:gra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gradFill>
                  <a:gsLst>
                    <a:gs pos="0">
                      <a:schemeClr val="tx1"/>
                    </a:gs>
                    <a:gs pos="100000">
                      <a:schemeClr val="tx1"/>
                    </a:gs>
                  </a:gsLst>
                  <a:lin ang="5400000" scaled="1"/>
                </a:gra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8B6D3BFF-96E5-A945-99DA-8C69FBFC85B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18210" y="0"/>
            <a:ext cx="5973790" cy="6858000"/>
          </a:xfrm>
          <a:prstGeom prst="rect">
            <a:avLst/>
          </a:prstGeom>
        </p:spPr>
      </p:pic>
    </p:spTree>
    <p:extLst>
      <p:ext uri="{BB962C8B-B14F-4D97-AF65-F5344CB8AC3E}">
        <p14:creationId xmlns:p14="http://schemas.microsoft.com/office/powerpoint/2010/main" val="3616519908"/>
      </p:ext>
    </p:extLst>
  </p:cSld>
  <p:clrMapOvr>
    <a:masterClrMapping/>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2776"/>
            <a:ext cx="11018520" cy="1120702"/>
          </a:xfrm>
        </p:spPr>
        <p:txBody>
          <a:bodyPr anchor="ct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BE6435F1-D7F1-4077-924D-A31A71362D74}"/>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79124767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094"/>
            <a:ext cx="11018520" cy="1116384"/>
          </a:xfrm>
        </p:spPr>
        <p:txBody>
          <a:bodyPr anchor="ct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8B7CDBB8-C08E-4346-B958-2AAC5C81AAC5}"/>
              </a:ext>
            </a:extLst>
          </p:cNvPr>
          <p:cNvSpPr>
            <a:spLocks noGrp="1"/>
          </p:cNvSpPr>
          <p:nvPr>
            <p:ph type="pic" sz="quarter" idx="11" hasCustomPrompt="1"/>
          </p:nvPr>
        </p:nvSpPr>
        <p:spPr bwMode="gray">
          <a:xfrm>
            <a:off x="0"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1504833"/>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lvl1pPr>
              <a:defRPr>
                <a:gradFill>
                  <a:gsLst>
                    <a:gs pos="26923">
                      <a:schemeClr val="tx1"/>
                    </a:gs>
                    <a:gs pos="65000">
                      <a:schemeClr val="tx1"/>
                    </a:gs>
                  </a:gsLst>
                  <a:lin ang="5400000" scaled="0"/>
                </a:gradFill>
              </a:defRPr>
            </a:lvl1pPr>
          </a:lstStyle>
          <a:p>
            <a:r>
              <a:rPr lang="en-US"/>
              <a:t>Click to edit Master title style</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F6645F76-33FA-4C4C-B179-E7B460149744}"/>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E0A14B4D-FCF1-42C4-A20D-2D2DF33EE048}"/>
              </a:ext>
            </a:extLst>
          </p:cNvPr>
          <p:cNvSpPr>
            <a:spLocks noGrp="1"/>
          </p:cNvSpPr>
          <p:nvPr>
            <p:ph type="pic" sz="quarter" idx="19" hasCustomPrompt="1"/>
          </p:nvPr>
        </p:nvSpPr>
        <p:spPr bwMode="gray">
          <a:xfrm>
            <a:off x="6241860"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40175749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lvl1pPr>
              <a:defRPr>
                <a:gradFill>
                  <a:gsLst>
                    <a:gs pos="36538">
                      <a:schemeClr val="tx1"/>
                    </a:gs>
                    <a:gs pos="61000">
                      <a:schemeClr val="tx1"/>
                    </a:gs>
                  </a:gsLst>
                  <a:lin ang="5400000" scaled="0"/>
                </a:gradFill>
              </a:defRPr>
            </a:lvl1pPr>
          </a:lstStyle>
          <a:p>
            <a:r>
              <a:rPr lang="en-US"/>
              <a:t>Click to edit Master title style</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D6804FCD-FDB3-4DB4-BDFC-7033A726108D}"/>
              </a:ext>
            </a:extLst>
          </p:cNvPr>
          <p:cNvSpPr>
            <a:spLocks noGrp="1"/>
          </p:cNvSpPr>
          <p:nvPr>
            <p:ph type="pic" sz="quarter" idx="19"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D1952726-EE06-4B14-8C08-AF36F8EE46DF}"/>
              </a:ext>
            </a:extLst>
          </p:cNvPr>
          <p:cNvSpPr>
            <a:spLocks noGrp="1"/>
          </p:cNvSpPr>
          <p:nvPr>
            <p:ph type="pic" sz="quarter" idx="20" hasCustomPrompt="1"/>
          </p:nvPr>
        </p:nvSpPr>
        <p:spPr bwMode="gray">
          <a:xfrm>
            <a:off x="4358957"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3AA9C9EC-EA14-45A3-8B02-CD120ECA7883}"/>
              </a:ext>
            </a:extLst>
          </p:cNvPr>
          <p:cNvSpPr>
            <a:spLocks noGrp="1"/>
          </p:cNvSpPr>
          <p:nvPr>
            <p:ph type="pic" sz="quarter" idx="21" hasCustomPrompt="1"/>
          </p:nvPr>
        </p:nvSpPr>
        <p:spPr bwMode="gray">
          <a:xfrm>
            <a:off x="8134509"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67058783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lvl1pPr>
              <a:defRPr>
                <a:gradFill>
                  <a:gsLst>
                    <a:gs pos="9615">
                      <a:schemeClr val="tx1"/>
                    </a:gs>
                    <a:gs pos="26000">
                      <a:schemeClr val="tx1"/>
                    </a:gs>
                  </a:gsLst>
                  <a:lin ang="5400000" scaled="0"/>
                </a:gradFill>
              </a:defRPr>
            </a:lvl1pPr>
          </a:lstStyle>
          <a:p>
            <a:r>
              <a:rPr lang="en-US"/>
              <a:t>Click to edit Master title style</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C1B74210-448F-47BC-B1F1-B9CBC10BFFB5}"/>
              </a:ext>
            </a:extLst>
          </p:cNvPr>
          <p:cNvSpPr>
            <a:spLocks noGrp="1"/>
          </p:cNvSpPr>
          <p:nvPr>
            <p:ph type="pic" sz="quarter" idx="21"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8F9C3BDD-2DC3-4D67-8CD3-020399AB7097}"/>
              </a:ext>
            </a:extLst>
          </p:cNvPr>
          <p:cNvSpPr>
            <a:spLocks noGrp="1"/>
          </p:cNvSpPr>
          <p:nvPr>
            <p:ph type="pic" sz="quarter" idx="22"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D54FD642-CAC2-4C9A-B794-7EBB3F3C42C5}"/>
              </a:ext>
            </a:extLst>
          </p:cNvPr>
          <p:cNvSpPr>
            <a:spLocks noGrp="1"/>
          </p:cNvSpPr>
          <p:nvPr>
            <p:ph type="pic" sz="quarter" idx="23"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1" name="Picture Placeholder" descr="This photo is a 'placeholder' only. Drag or drop your photo here, or click and tap the center to insert a photo.">
            <a:extLst>
              <a:ext uri="{FF2B5EF4-FFF2-40B4-BE49-F238E27FC236}">
                <a16:creationId xmlns:a16="http://schemas.microsoft.com/office/drawing/2014/main" id="{2EB3829F-413F-45B9-813C-F48499623135}"/>
              </a:ext>
            </a:extLst>
          </p:cNvPr>
          <p:cNvSpPr>
            <a:spLocks noGrp="1"/>
          </p:cNvSpPr>
          <p:nvPr>
            <p:ph type="pic" sz="quarter" idx="24" hasCustomPrompt="1"/>
          </p:nvPr>
        </p:nvSpPr>
        <p:spPr bwMode="gray">
          <a:xfrm>
            <a:off x="9073895"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437182395"/>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lvl1pPr>
              <a:defRPr>
                <a:gradFill>
                  <a:gsLst>
                    <a:gs pos="23077">
                      <a:schemeClr val="tx1"/>
                    </a:gs>
                    <a:gs pos="41000">
                      <a:schemeClr val="tx1"/>
                    </a:gs>
                  </a:gsLst>
                  <a:lin ang="5400000" scaled="0"/>
                </a:gradFill>
              </a:defRPr>
            </a:lvl1p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2649459130"/>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8"/>
          </a:xfrm>
        </p:spPr>
        <p:txBody>
          <a:bodyPr/>
          <a:lstStyle>
            <a:lvl1pPr>
              <a:defRPr sz="3600">
                <a:gradFill>
                  <a:gsLst>
                    <a:gs pos="15385">
                      <a:schemeClr val="tx1"/>
                    </a:gs>
                    <a:gs pos="36000">
                      <a:schemeClr val="tx1"/>
                    </a:gs>
                  </a:gsLst>
                  <a:lin ang="5400000" scaled="0"/>
                </a:gra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0318515"/>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itle and text side by side">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a:t>Title</a:t>
            </a:r>
          </a:p>
        </p:txBody>
      </p:sp>
    </p:spTree>
    <p:extLst>
      <p:ext uri="{BB962C8B-B14F-4D97-AF65-F5344CB8AC3E}">
        <p14:creationId xmlns:p14="http://schemas.microsoft.com/office/powerpoint/2010/main" val="51528958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itle and text side by side 3">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Tree>
    <p:extLst>
      <p:ext uri="{BB962C8B-B14F-4D97-AF65-F5344CB8AC3E}">
        <p14:creationId xmlns:p14="http://schemas.microsoft.com/office/powerpoint/2010/main" val="387035268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itle and text side by side 2">
    <p:bg>
      <p:bgRef idx="1001">
        <a:schemeClr val="bg1"/>
      </p:bgRef>
    </p:bg>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Tree>
    <p:extLst>
      <p:ext uri="{BB962C8B-B14F-4D97-AF65-F5344CB8AC3E}">
        <p14:creationId xmlns:p14="http://schemas.microsoft.com/office/powerpoint/2010/main" val="316228896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a:prstGeom prst="rect">
            <a:avLst/>
          </a:prstGeom>
        </p:spPr>
        <p:txBody>
          <a:bodyPr lIns="0" tIns="0" rIns="0" bIns="0"/>
          <a:lstStyle>
            <a:lvl1pPr>
              <a:defRPr sz="1765" spc="0" baseline="0">
                <a:gradFill>
                  <a:gsLst>
                    <a:gs pos="0">
                      <a:schemeClr val="tx1"/>
                    </a:gs>
                    <a:gs pos="100000">
                      <a:schemeClr val="tx1"/>
                    </a:gs>
                  </a:gsLst>
                  <a:lin ang="5400000" scaled="1"/>
                </a:gradFill>
              </a:defRPr>
            </a:lvl1pPr>
          </a:lstStyle>
          <a:p>
            <a:r>
              <a:rPr lang="en-US"/>
              <a:t>Contents</a:t>
            </a:r>
          </a:p>
        </p:txBody>
      </p:sp>
      <p:sp>
        <p:nvSpPr>
          <p:cNvPr id="4" name="Text Placeholder 3"/>
          <p:cNvSpPr>
            <a:spLocks noGrp="1"/>
          </p:cNvSpPr>
          <p:nvPr>
            <p:ph type="body" sz="quarter" idx="10" hasCustomPrompt="1"/>
          </p:nvPr>
        </p:nvSpPr>
        <p:spPr>
          <a:xfrm>
            <a:off x="6229843" y="1168943"/>
            <a:ext cx="547437" cy="3786998"/>
          </a:xfrm>
          <a:prstGeom prst="rect">
            <a:avLst/>
          </a:prstGeom>
        </p:spPr>
        <p:txBody>
          <a:bodyPr wrap="square" lIns="0" tIns="0" rIns="0" bIns="0">
            <a:noAutofit/>
          </a:bodyPr>
          <a:lstStyle>
            <a:lvl1pPr marL="0" indent="0" defTabSz="507330">
              <a:spcAft>
                <a:spcPts val="490"/>
              </a:spcAft>
              <a:buNone/>
              <a:defRPr sz="1765" spc="0" baseline="0">
                <a:gradFill>
                  <a:gsLst>
                    <a:gs pos="0">
                      <a:schemeClr val="tx2"/>
                    </a:gs>
                    <a:gs pos="100000">
                      <a:schemeClr val="tx2"/>
                    </a:gs>
                  </a:gsLst>
                  <a:lin ang="5400000" scaled="1"/>
                </a:gra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a:t>
            </a:r>
            <a:br>
              <a:rPr lang="en-US"/>
            </a:br>
            <a:r>
              <a:rPr lang="en-US"/>
              <a:t>##</a:t>
            </a:r>
            <a:br>
              <a:rPr lang="en-US"/>
            </a:br>
            <a:r>
              <a:rPr lang="en-US"/>
              <a:t>##</a:t>
            </a:r>
            <a:br>
              <a:rPr lang="en-US"/>
            </a:br>
            <a:r>
              <a:rPr lang="en-US"/>
              <a:t>##</a:t>
            </a:r>
            <a:br>
              <a:rPr lang="en-US"/>
            </a:br>
            <a:r>
              <a:rPr lang="en-US"/>
              <a:t>##</a:t>
            </a:r>
          </a:p>
        </p:txBody>
      </p:sp>
      <p:sp>
        <p:nvSpPr>
          <p:cNvPr id="11" name="Text Placeholder 3">
            <a:extLst>
              <a:ext uri="{FF2B5EF4-FFF2-40B4-BE49-F238E27FC236}">
                <a16:creationId xmlns:a16="http://schemas.microsoft.com/office/drawing/2014/main" id="{FF941B29-79EC-DD49-A767-757BAE16FCDB}"/>
              </a:ext>
            </a:extLst>
          </p:cNvPr>
          <p:cNvSpPr>
            <a:spLocks noGrp="1"/>
          </p:cNvSpPr>
          <p:nvPr>
            <p:ph type="body" sz="quarter" idx="11" hasCustomPrompt="1"/>
          </p:nvPr>
        </p:nvSpPr>
        <p:spPr>
          <a:xfrm>
            <a:off x="6777280" y="1168942"/>
            <a:ext cx="3290380" cy="3786998"/>
          </a:xfrm>
          <a:prstGeom prst="rect">
            <a:avLst/>
          </a:prstGeom>
        </p:spPr>
        <p:txBody>
          <a:bodyPr wrap="square" lIns="0" tIns="0" rIns="0" bIns="0">
            <a:noAutofit/>
          </a:bodyPr>
          <a:lstStyle>
            <a:lvl1pPr marL="0" indent="0" defTabSz="507330">
              <a:spcAft>
                <a:spcPts val="490"/>
              </a:spcAft>
              <a:buNone/>
              <a:defRPr sz="1765" spc="0" baseline="0">
                <a:gradFill>
                  <a:gsLst>
                    <a:gs pos="0">
                      <a:schemeClr val="tx1"/>
                    </a:gs>
                    <a:gs pos="100000">
                      <a:schemeClr val="tx1"/>
                    </a:gs>
                  </a:gsLst>
                  <a:lin ang="5400000" scaled="1"/>
                </a:gra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Section Title</a:t>
            </a:r>
            <a:br>
              <a:rPr lang="en-US"/>
            </a:br>
            <a:r>
              <a:rPr lang="en-US"/>
              <a:t>Section Title</a:t>
            </a:r>
            <a:br>
              <a:rPr lang="en-US"/>
            </a:br>
            <a:r>
              <a:rPr lang="en-US"/>
              <a:t>Section Title</a:t>
            </a:r>
            <a:br>
              <a:rPr lang="en-US"/>
            </a:br>
            <a:r>
              <a:rPr lang="en-US"/>
              <a:t>Section Title</a:t>
            </a:r>
            <a:br>
              <a:rPr lang="en-US"/>
            </a:br>
            <a:r>
              <a:rPr lang="en-US"/>
              <a:t>Section Title</a:t>
            </a:r>
          </a:p>
        </p:txBody>
      </p:sp>
      <p:sp>
        <p:nvSpPr>
          <p:cNvPr id="16" name="Text Box 3">
            <a:extLst>
              <a:ext uri="{FF2B5EF4-FFF2-40B4-BE49-F238E27FC236}">
                <a16:creationId xmlns:a16="http://schemas.microsoft.com/office/drawing/2014/main" id="{A2F7DAD6-99FA-B74A-87E5-BFA3CB237070}"/>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1345100512"/>
      </p:ext>
    </p:extLst>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79646">
                      <a:srgbClr val="30E5D0"/>
                    </a:gs>
                    <a:gs pos="53846">
                      <a:srgbClr val="30E5D0"/>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4444846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5215521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53846">
                      <a:schemeClr val="tx1"/>
                    </a:gs>
                    <a:gs pos="36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911100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1300702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723982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595493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Blank 3">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5728768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gradFill>
                  <a:gsLst>
                    <a:gs pos="96795">
                      <a:schemeClr val="tx1"/>
                    </a:gs>
                    <a:gs pos="82051">
                      <a:schemeClr val="tx1"/>
                    </a:gs>
                  </a:gsLst>
                  <a:lin ang="5400000" scaled="0"/>
                </a:gra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7003822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77856379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74729883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gradFill>
                  <a:gsLst>
                    <a:gs pos="0">
                      <a:schemeClr val="tx1"/>
                    </a:gs>
                    <a:gs pos="100000">
                      <a:schemeClr val="tx1"/>
                    </a:gs>
                  </a:gsLst>
                  <a:lin ang="5400000" scaled="1"/>
                </a:gra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1"/>
            <a:ext cx="11306469" cy="287771"/>
          </a:xfrm>
          <a:prstGeom prst="rect">
            <a:avLst/>
          </a:prstGeom>
        </p:spPr>
        <p:txBody>
          <a:bodyPr wrap="square" lIns="0" tIns="0" rIns="0" bIns="0">
            <a:spAutoFit/>
          </a:bodyPr>
          <a:lstStyle>
            <a:lvl1pPr marL="0" indent="0">
              <a:lnSpc>
                <a:spcPts val="2353"/>
              </a:lnSpc>
              <a:buNone/>
              <a:defRPr sz="1961" b="0" i="0" spc="0">
                <a:solidFill>
                  <a:srgbClr val="000000"/>
                </a:solidFill>
                <a:latin typeface="+mj-lt"/>
              </a:defRPr>
            </a:lvl1pPr>
            <a:lvl2pPr marL="0" indent="0">
              <a:lnSpc>
                <a:spcPts val="2353"/>
              </a:lnSpc>
              <a:buNone/>
              <a:defRPr spc="0">
                <a:gradFill>
                  <a:gsLst>
                    <a:gs pos="0">
                      <a:schemeClr val="tx1"/>
                    </a:gs>
                    <a:gs pos="100000">
                      <a:schemeClr val="tx1"/>
                    </a:gs>
                  </a:gsLst>
                  <a:lin ang="5400000" scaled="1"/>
                </a:gradFill>
                <a:latin typeface="+mn-lt"/>
              </a:defRPr>
            </a:lvl2pPr>
            <a:lvl3pPr marL="448193" indent="0">
              <a:buNone/>
              <a:defRPr/>
            </a:lvl3pPr>
            <a:lvl4pPr marL="672290" indent="0">
              <a:buNone/>
              <a:defRPr/>
            </a:lvl4pPr>
            <a:lvl5pPr marL="896386" indent="0">
              <a:buNone/>
              <a:defRPr/>
            </a:lvl5pPr>
          </a:lstStyle>
          <a:p>
            <a:pPr lvl="1"/>
            <a:r>
              <a:rPr lang="en-US"/>
              <a:t>Large: subhead Segoe UI Regular 20/24</a:t>
            </a:r>
          </a:p>
        </p:txBody>
      </p:sp>
      <p:sp>
        <p:nvSpPr>
          <p:cNvPr id="5" name="Text Placeholder 4"/>
          <p:cNvSpPr>
            <a:spLocks noGrp="1"/>
          </p:cNvSpPr>
          <p:nvPr>
            <p:ph type="body" sz="quarter" idx="11" hasCustomPrompt="1"/>
          </p:nvPr>
        </p:nvSpPr>
        <p:spPr>
          <a:xfrm>
            <a:off x="455995" y="3015704"/>
            <a:ext cx="11306469" cy="216206"/>
          </a:xfrm>
          <a:prstGeom prst="rect">
            <a:avLst/>
          </a:prstGeom>
        </p:spPr>
        <p:txBody>
          <a:bodyPr lIns="0" tIns="0" rIns="0" bIns="0"/>
          <a:lstStyle>
            <a:lvl1pPr marL="0" indent="0">
              <a:lnSpc>
                <a:spcPts val="1765"/>
              </a:lnSpc>
              <a:spcBef>
                <a:spcPts val="0"/>
              </a:spcBef>
              <a:buNone/>
              <a:defRPr sz="1372" b="0" spc="0">
                <a:gradFill>
                  <a:gsLst>
                    <a:gs pos="0">
                      <a:schemeClr val="tx2"/>
                    </a:gs>
                    <a:gs pos="100000">
                      <a:schemeClr val="tx2"/>
                    </a:gs>
                  </a:gsLst>
                  <a:lin ang="5400000" scaled="1"/>
                </a:gradFill>
                <a:latin typeface="+mj-lt"/>
              </a:defRPr>
            </a:lvl1pPr>
            <a:lvl2pPr marL="0" indent="0">
              <a:lnSpc>
                <a:spcPts val="1765"/>
              </a:lnSpc>
              <a:spcBef>
                <a:spcPts val="0"/>
              </a:spcBef>
              <a:buNone/>
              <a:defRPr sz="1372" spc="0">
                <a:solidFill>
                  <a:srgbClr val="000000"/>
                </a:solidFill>
              </a:defRPr>
            </a:lvl2pPr>
            <a:lvl3pPr marL="448193" indent="0">
              <a:buNone/>
              <a:defRPr/>
            </a:lvl3pPr>
            <a:lvl4pPr marL="672290" indent="0">
              <a:buNone/>
              <a:defRPr/>
            </a:lvl4pPr>
            <a:lvl5pPr marL="896386" indent="0">
              <a:buNone/>
              <a:defRPr/>
            </a:lvl5pPr>
          </a:lstStyle>
          <a:p>
            <a:pPr lvl="0"/>
            <a:r>
              <a:rPr lang="en-US"/>
              <a:t>Medium: paragraph heading Segoe UI </a:t>
            </a:r>
            <a:r>
              <a:rPr lang="en-US" err="1"/>
              <a:t>Semibold</a:t>
            </a:r>
            <a:r>
              <a:rPr lang="en-US"/>
              <a:t> 14/18</a:t>
            </a:r>
          </a:p>
        </p:txBody>
      </p:sp>
      <p:sp>
        <p:nvSpPr>
          <p:cNvPr id="10" name="Text Placeholder 6">
            <a:extLst>
              <a:ext uri="{FF2B5EF4-FFF2-40B4-BE49-F238E27FC236}">
                <a16:creationId xmlns:a16="http://schemas.microsoft.com/office/drawing/2014/main" id="{76E35749-090F-0542-9B4B-BF37EFC334BC}"/>
              </a:ext>
            </a:extLst>
          </p:cNvPr>
          <p:cNvSpPr>
            <a:spLocks noGrp="1"/>
          </p:cNvSpPr>
          <p:nvPr>
            <p:ph type="body" sz="quarter" idx="14" hasCustomPrompt="1"/>
          </p:nvPr>
        </p:nvSpPr>
        <p:spPr>
          <a:xfrm>
            <a:off x="455995" y="4503832"/>
            <a:ext cx="11306469" cy="150884"/>
          </a:xfrm>
          <a:prstGeom prst="rect">
            <a:avLst/>
          </a:prstGeo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gradFill>
                  <a:gsLst>
                    <a:gs pos="0">
                      <a:schemeClr val="tx1"/>
                    </a:gs>
                    <a:gs pos="100000">
                      <a:schemeClr val="tx1"/>
                    </a:gs>
                  </a:gsLst>
                  <a:lin ang="5400000" scaled="1"/>
                </a:gradFill>
              </a:defRPr>
            </a:lvl2pPr>
            <a:lvl3pPr marL="448193" indent="0">
              <a:buNone/>
              <a:defRPr/>
            </a:lvl3pPr>
            <a:lvl4pPr marL="672290" indent="0">
              <a:buNone/>
              <a:defRPr/>
            </a:lvl4pPr>
            <a:lvl5pPr marL="0" indent="0">
              <a:lnSpc>
                <a:spcPct val="100000"/>
              </a:lnSpc>
              <a:buNone/>
              <a:defRPr>
                <a:solidFill>
                  <a:srgbClr val="000000"/>
                </a:solidFill>
              </a:defRPr>
            </a:lvl5pPr>
          </a:lstStyle>
          <a:p>
            <a:pPr lvl="1"/>
            <a:r>
              <a:rPr lang="en-US"/>
              <a:t>Small: caption body copy Segoe Regular 10/12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19" name="Text Placeholder 3">
            <a:extLst>
              <a:ext uri="{FF2B5EF4-FFF2-40B4-BE49-F238E27FC236}">
                <a16:creationId xmlns:a16="http://schemas.microsoft.com/office/drawing/2014/main" id="{68F32AD9-0E33-284C-8468-E63BF69AF2EB}"/>
              </a:ext>
            </a:extLst>
          </p:cNvPr>
          <p:cNvSpPr>
            <a:spLocks noGrp="1"/>
          </p:cNvSpPr>
          <p:nvPr>
            <p:ph type="body" sz="quarter" idx="24" hasCustomPrompt="1"/>
          </p:nvPr>
        </p:nvSpPr>
        <p:spPr>
          <a:xfrm>
            <a:off x="454169" y="4299924"/>
            <a:ext cx="11306469" cy="241415"/>
          </a:xfrm>
          <a:prstGeom prst="rect">
            <a:avLst/>
          </a:prstGeom>
        </p:spPr>
        <p:txBody>
          <a:bodyPr tIns="0"/>
          <a:lstStyle>
            <a:lvl1pPr>
              <a:defRPr lang="en-US" sz="980" b="1" kern="1200" spc="0" dirty="0" smtClean="0">
                <a:gradFill>
                  <a:gsLst>
                    <a:gs pos="0">
                      <a:schemeClr val="tx1"/>
                    </a:gs>
                    <a:gs pos="100000">
                      <a:schemeClr val="tx1"/>
                    </a:gs>
                  </a:gsLst>
                  <a:lin ang="5400000" scaled="1"/>
                </a:gradFill>
                <a:latin typeface="+mn-lt"/>
                <a:ea typeface="+mn-ea"/>
                <a:cs typeface="+mn-cs"/>
              </a:defRPr>
            </a:lvl1pPr>
          </a:lstStyle>
          <a:p>
            <a:pPr lvl="0"/>
            <a:r>
              <a:rPr lang="en-US"/>
              <a:t>Small: caption title Segoe UI Bold 10/12. </a:t>
            </a:r>
          </a:p>
        </p:txBody>
      </p:sp>
      <p:sp>
        <p:nvSpPr>
          <p:cNvPr id="21" name="Text Placeholder 4">
            <a:extLst>
              <a:ext uri="{FF2B5EF4-FFF2-40B4-BE49-F238E27FC236}">
                <a16:creationId xmlns:a16="http://schemas.microsoft.com/office/drawing/2014/main" id="{BA46FDB1-D336-7C45-BF92-D58B6C550364}"/>
              </a:ext>
            </a:extLst>
          </p:cNvPr>
          <p:cNvSpPr>
            <a:spLocks noGrp="1"/>
          </p:cNvSpPr>
          <p:nvPr>
            <p:ph type="body" sz="quarter" idx="18" hasCustomPrompt="1"/>
          </p:nvPr>
        </p:nvSpPr>
        <p:spPr>
          <a:xfrm>
            <a:off x="454169" y="3258992"/>
            <a:ext cx="11306469" cy="21614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gradFill>
                  <a:gsLst>
                    <a:gs pos="0">
                      <a:schemeClr val="tx1"/>
                    </a:gs>
                    <a:gs pos="100000">
                      <a:schemeClr val="tx1"/>
                    </a:gs>
                  </a:gsLst>
                  <a:lin ang="5400000" scaled="1"/>
                </a:gra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Medium: body copy Segoe UI Regular 14/18</a:t>
            </a:r>
          </a:p>
        </p:txBody>
      </p:sp>
    </p:spTree>
    <p:extLst>
      <p:ext uri="{BB962C8B-B14F-4D97-AF65-F5344CB8AC3E}">
        <p14:creationId xmlns:p14="http://schemas.microsoft.com/office/powerpoint/2010/main" val="4144550119"/>
      </p:ext>
    </p:extLst>
  </p:cSld>
  <p:clrMapOvr>
    <a:masterClrMapping/>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userDrawn="1">
  <p:cSld name="Dark 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06910453"/>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userDrawn="1">
  <p:cSld name="Break with Image">
    <p:bg>
      <p:bgPr>
        <a:solidFill>
          <a:schemeClr val="tx1"/>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B3B514DA-D305-40CA-8048-40E6083A472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10800000">
            <a:off x="1" y="1289"/>
            <a:ext cx="12191999" cy="6855422"/>
          </a:xfrm>
          <a:prstGeom prst="rect">
            <a:avLst/>
          </a:prstGeom>
        </p:spPr>
      </p:pic>
      <p:sp>
        <p:nvSpPr>
          <p:cNvPr id="4" name="Text Placeholder 3">
            <a:extLst>
              <a:ext uri="{FF2B5EF4-FFF2-40B4-BE49-F238E27FC236}">
                <a16:creationId xmlns:a16="http://schemas.microsoft.com/office/drawing/2014/main" id="{EA31B266-608D-473D-828F-DFD9583BB721}"/>
              </a:ext>
            </a:extLst>
          </p:cNvPr>
          <p:cNvSpPr>
            <a:spLocks noGrp="1"/>
          </p:cNvSpPr>
          <p:nvPr>
            <p:ph type="body" sz="quarter" idx="10" hasCustomPrompt="1"/>
          </p:nvPr>
        </p:nvSpPr>
        <p:spPr>
          <a:xfrm>
            <a:off x="2222500" y="0"/>
            <a:ext cx="7715250" cy="6858000"/>
          </a:xfrm>
        </p:spPr>
        <p:txBody>
          <a:bodyPr anchor="ctr" anchorCtr="0">
            <a:normAutofit/>
          </a:bodyPr>
          <a:lstStyle>
            <a:lvl1pPr algn="ctr">
              <a:lnSpc>
                <a:spcPct val="85000"/>
              </a:lnSpc>
              <a:spcAft>
                <a:spcPts val="0"/>
              </a:spcAft>
              <a:defRPr sz="6166" b="1" spc="-83" baseline="0">
                <a:solidFill>
                  <a:schemeClr val="tx1"/>
                </a:solidFill>
              </a:defRPr>
            </a:lvl1pPr>
            <a:lvl2pPr>
              <a:defRPr sz="7666" b="0"/>
            </a:lvl2pPr>
            <a:lvl3pPr>
              <a:defRPr sz="7666" b="0"/>
            </a:lvl3pPr>
            <a:lvl4pPr>
              <a:defRPr sz="7666" b="0"/>
            </a:lvl4pPr>
            <a:lvl5pPr>
              <a:defRPr sz="7666" b="0"/>
            </a:lvl5pPr>
          </a:lstStyle>
          <a:p>
            <a:pPr lvl="0"/>
            <a:r>
              <a:rPr lang="en-US"/>
              <a:t>Section Break</a:t>
            </a:r>
          </a:p>
        </p:txBody>
      </p:sp>
    </p:spTree>
    <p:extLst>
      <p:ext uri="{BB962C8B-B14F-4D97-AF65-F5344CB8AC3E}">
        <p14:creationId xmlns:p14="http://schemas.microsoft.com/office/powerpoint/2010/main" val="3091546370"/>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userDrawn="1">
  <p:cSld name="4_Content Small Titl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F9386A6-1B24-F24E-ACF1-EA03F8741407}"/>
              </a:ext>
            </a:extLst>
          </p:cNvPr>
          <p:cNvSpPr>
            <a:spLocks noGrp="1"/>
          </p:cNvSpPr>
          <p:nvPr>
            <p:ph type="sldNum" sz="quarter" idx="28"/>
          </p:nvPr>
        </p:nvSpPr>
        <p:spPr>
          <a:xfrm>
            <a:off x="8610600" y="6356350"/>
            <a:ext cx="2743200" cy="365125"/>
          </a:xfrm>
          <a:prstGeom prst="rect">
            <a:avLst/>
          </a:prstGeom>
        </p:spPr>
        <p:txBody>
          <a:bodyPr/>
          <a:lstStyle/>
          <a:p>
            <a:fld id="{529AFA16-AEC4-7D4A-82F3-BDAE8E49079E}" type="slidenum">
              <a:rPr lang="en-US" smtClean="0"/>
              <a:pPr/>
              <a:t>‹#›</a:t>
            </a:fld>
            <a:endParaRPr lang="en-US"/>
          </a:p>
        </p:txBody>
      </p:sp>
      <p:sp>
        <p:nvSpPr>
          <p:cNvPr id="3" name="Title 2">
            <a:extLst>
              <a:ext uri="{FF2B5EF4-FFF2-40B4-BE49-F238E27FC236}">
                <a16:creationId xmlns:a16="http://schemas.microsoft.com/office/drawing/2014/main" id="{186B62C9-5B73-4ED8-830B-EF71D7B97EA9}"/>
              </a:ext>
            </a:extLst>
          </p:cNvPr>
          <p:cNvSpPr>
            <a:spLocks noGrp="1"/>
          </p:cNvSpPr>
          <p:nvPr>
            <p:ph type="title"/>
          </p:nvPr>
        </p:nvSpPr>
        <p:spPr>
          <a:xfrm>
            <a:off x="457200" y="1527810"/>
            <a:ext cx="3543300" cy="1848803"/>
          </a:xfrm>
        </p:spPr>
        <p:txBody>
          <a:bodyPr anchor="b"/>
          <a:lstStyle/>
          <a:p>
            <a:r>
              <a:rPr lang="en-US"/>
              <a:t>Click to edit Master title style</a:t>
            </a:r>
          </a:p>
        </p:txBody>
      </p:sp>
      <p:sp>
        <p:nvSpPr>
          <p:cNvPr id="5" name="Text Placeholder 4">
            <a:extLst>
              <a:ext uri="{FF2B5EF4-FFF2-40B4-BE49-F238E27FC236}">
                <a16:creationId xmlns:a16="http://schemas.microsoft.com/office/drawing/2014/main" id="{FCCB810A-2902-4903-A3D3-1BF96E2C007F}"/>
              </a:ext>
            </a:extLst>
          </p:cNvPr>
          <p:cNvSpPr>
            <a:spLocks noGrp="1"/>
          </p:cNvSpPr>
          <p:nvPr>
            <p:ph type="body" sz="quarter" idx="29"/>
          </p:nvPr>
        </p:nvSpPr>
        <p:spPr>
          <a:xfrm>
            <a:off x="434975" y="3611563"/>
            <a:ext cx="3705225" cy="14700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99889995"/>
      </p:ext>
    </p:extLst>
  </p:cSld>
  <p:clrMapOvr>
    <a:masterClrMapping/>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userDrawn="1">
  <p:cSld name="9_Content">
    <p:spTree>
      <p:nvGrpSpPr>
        <p:cNvPr id="1" name=""/>
        <p:cNvGrpSpPr/>
        <p:nvPr/>
      </p:nvGrpSpPr>
      <p:grpSpPr>
        <a:xfrm>
          <a:off x="0" y="0"/>
          <a:ext cx="0" cy="0"/>
          <a:chOff x="0" y="0"/>
          <a:chExt cx="0" cy="0"/>
        </a:xfrm>
      </p:grpSpPr>
      <p:sp>
        <p:nvSpPr>
          <p:cNvPr id="5" name="Footer Placeholder 6" hidden="1"/>
          <p:cNvSpPr txBox="1">
            <a:spLocks/>
          </p:cNvSpPr>
          <p:nvPr/>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2" name="Slide Number Placeholder 1">
            <a:extLst>
              <a:ext uri="{FF2B5EF4-FFF2-40B4-BE49-F238E27FC236}">
                <a16:creationId xmlns:a16="http://schemas.microsoft.com/office/drawing/2014/main" id="{9FF4F531-1753-1544-8A42-F788362A04E3}"/>
              </a:ext>
            </a:extLst>
          </p:cNvPr>
          <p:cNvSpPr>
            <a:spLocks noGrp="1"/>
          </p:cNvSpPr>
          <p:nvPr>
            <p:ph type="sldNum" sz="quarter" idx="28"/>
          </p:nvPr>
        </p:nvSpPr>
        <p:spPr>
          <a:xfrm>
            <a:off x="11010899" y="6442502"/>
            <a:ext cx="1180135" cy="415498"/>
          </a:xfrm>
          <a:prstGeom prst="rect">
            <a:avLst/>
          </a:prstGeom>
        </p:spPr>
        <p:txBody>
          <a:bodyPr vert="horz" lIns="91440" tIns="45720" rIns="182880" bIns="182880" rtlCol="0" anchor="b" anchorCtr="0">
            <a:spAutoFit/>
          </a:bodyPr>
          <a:lstStyle>
            <a:defPPr>
              <a:defRPr lang="en-US"/>
            </a:defPPr>
            <a:lvl1pPr marL="0" algn="r" defTabSz="914400" rtl="0" eaLnBrk="1" latinLnBrk="0" hangingPunct="1">
              <a:defRPr sz="1200" kern="1200">
                <a:solidFill>
                  <a:schemeClr val="accent6"/>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29AFA16-AEC4-7D4A-82F3-BDAE8E49079E}" type="slidenum">
              <a:rPr lang="en-US" smtClean="0"/>
              <a:pPr/>
              <a:t>‹#›</a:t>
            </a:fld>
            <a:endParaRPr lang="en-US"/>
          </a:p>
        </p:txBody>
      </p:sp>
      <p:sp>
        <p:nvSpPr>
          <p:cNvPr id="7" name="Footer Placeholder 6" hidden="1">
            <a:extLst>
              <a:ext uri="{FF2B5EF4-FFF2-40B4-BE49-F238E27FC236}">
                <a16:creationId xmlns:a16="http://schemas.microsoft.com/office/drawing/2014/main" id="{288157B8-476F-EA4F-A047-5A8BD09DED6D}"/>
              </a:ext>
            </a:extLst>
          </p:cNvPr>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8" name="Text Placeholder 7">
            <a:extLst>
              <a:ext uri="{FF2B5EF4-FFF2-40B4-BE49-F238E27FC236}">
                <a16:creationId xmlns:a16="http://schemas.microsoft.com/office/drawing/2014/main" id="{EF447477-7604-4025-967F-C3B266DD5234}"/>
              </a:ext>
            </a:extLst>
          </p:cNvPr>
          <p:cNvSpPr>
            <a:spLocks noGrp="1"/>
          </p:cNvSpPr>
          <p:nvPr>
            <p:ph type="body" sz="quarter" idx="29"/>
          </p:nvPr>
        </p:nvSpPr>
        <p:spPr>
          <a:xfrm>
            <a:off x="457200" y="2663406"/>
            <a:ext cx="1920240" cy="1531188"/>
          </a:xfrm>
        </p:spPr>
        <p:txBody>
          <a:bodyPr/>
          <a:lstStyle>
            <a:lvl1pPr algn="ctr">
              <a:spcBef>
                <a:spcPts val="0"/>
              </a:spcBef>
              <a:spcAft>
                <a:spcPts val="0"/>
              </a:spcAft>
              <a:defRPr sz="1600" b="1">
                <a:solidFill>
                  <a:schemeClr val="tx2">
                    <a:lumMod val="75000"/>
                  </a:schemeClr>
                </a:solidFill>
              </a:defRPr>
            </a:lvl1pPr>
            <a:lvl2pPr algn="ctr">
              <a:spcBef>
                <a:spcPts val="0"/>
              </a:spcBef>
              <a:spcAft>
                <a:spcPts val="600"/>
              </a:spcAft>
              <a:defRPr sz="1400">
                <a:solidFill>
                  <a:schemeClr val="tx2">
                    <a:lumMod val="75000"/>
                  </a:schemeClr>
                </a:solidFill>
              </a:defRPr>
            </a:lvl2pPr>
            <a:lvl3pPr algn="ctr">
              <a:spcBef>
                <a:spcPts val="600"/>
              </a:spcBef>
              <a:spcAft>
                <a:spcPts val="600"/>
              </a:spcAft>
              <a:defRPr sz="1200"/>
            </a:lvl3pPr>
            <a:lvl4pPr algn="ctr">
              <a:spcBef>
                <a:spcPts val="0"/>
              </a:spcBef>
              <a:spcAft>
                <a:spcPts val="600"/>
              </a:spcAft>
              <a:defRPr sz="1100"/>
            </a:lvl4pPr>
            <a:lvl5pPr algn="ctr">
              <a:spcBef>
                <a:spcPts val="0"/>
              </a:spcBef>
              <a:spcAft>
                <a:spcPts val="600"/>
              </a:spcAft>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7">
            <a:extLst>
              <a:ext uri="{FF2B5EF4-FFF2-40B4-BE49-F238E27FC236}">
                <a16:creationId xmlns:a16="http://schemas.microsoft.com/office/drawing/2014/main" id="{EC492213-FE2B-464D-A2C7-7CBC96706F7C}"/>
              </a:ext>
            </a:extLst>
          </p:cNvPr>
          <p:cNvSpPr>
            <a:spLocks noGrp="1"/>
          </p:cNvSpPr>
          <p:nvPr>
            <p:ph type="body" sz="quarter" idx="30"/>
          </p:nvPr>
        </p:nvSpPr>
        <p:spPr>
          <a:xfrm>
            <a:off x="2819400" y="2663406"/>
            <a:ext cx="1828800" cy="1531188"/>
          </a:xfrm>
        </p:spPr>
        <p:txBody>
          <a:bodyPr/>
          <a:lstStyle>
            <a:lvl1pPr algn="ctr">
              <a:spcBef>
                <a:spcPts val="0"/>
              </a:spcBef>
              <a:spcAft>
                <a:spcPts val="0"/>
              </a:spcAft>
              <a:defRPr sz="1600" b="1">
                <a:solidFill>
                  <a:schemeClr val="tx2">
                    <a:lumMod val="75000"/>
                  </a:schemeClr>
                </a:solidFill>
              </a:defRPr>
            </a:lvl1pPr>
            <a:lvl2pPr algn="ctr">
              <a:spcBef>
                <a:spcPts val="0"/>
              </a:spcBef>
              <a:spcAft>
                <a:spcPts val="600"/>
              </a:spcAft>
              <a:defRPr sz="1400">
                <a:solidFill>
                  <a:schemeClr val="tx2">
                    <a:lumMod val="75000"/>
                  </a:schemeClr>
                </a:solidFill>
              </a:defRPr>
            </a:lvl2pPr>
            <a:lvl3pPr algn="ctr">
              <a:spcBef>
                <a:spcPts val="600"/>
              </a:spcBef>
              <a:spcAft>
                <a:spcPts val="600"/>
              </a:spcAft>
              <a:defRPr sz="1200"/>
            </a:lvl3pPr>
            <a:lvl4pPr algn="ctr">
              <a:spcBef>
                <a:spcPts val="0"/>
              </a:spcBef>
              <a:spcAft>
                <a:spcPts val="600"/>
              </a:spcAft>
              <a:defRPr sz="1100"/>
            </a:lvl4pPr>
            <a:lvl5pPr algn="ctr">
              <a:spcBef>
                <a:spcPts val="0"/>
              </a:spcBef>
              <a:spcAft>
                <a:spcPts val="600"/>
              </a:spcAft>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ext Placeholder 7">
            <a:extLst>
              <a:ext uri="{FF2B5EF4-FFF2-40B4-BE49-F238E27FC236}">
                <a16:creationId xmlns:a16="http://schemas.microsoft.com/office/drawing/2014/main" id="{9B6B4B0A-8C6F-4C6D-AB98-43377C164AC4}"/>
              </a:ext>
            </a:extLst>
          </p:cNvPr>
          <p:cNvSpPr>
            <a:spLocks noGrp="1"/>
          </p:cNvSpPr>
          <p:nvPr>
            <p:ph type="body" sz="quarter" idx="31"/>
          </p:nvPr>
        </p:nvSpPr>
        <p:spPr>
          <a:xfrm>
            <a:off x="5181600" y="2663406"/>
            <a:ext cx="1828800" cy="1531188"/>
          </a:xfrm>
        </p:spPr>
        <p:txBody>
          <a:bodyPr/>
          <a:lstStyle>
            <a:lvl1pPr algn="ctr">
              <a:spcBef>
                <a:spcPts val="0"/>
              </a:spcBef>
              <a:spcAft>
                <a:spcPts val="0"/>
              </a:spcAft>
              <a:defRPr sz="1600" b="1">
                <a:solidFill>
                  <a:schemeClr val="tx2">
                    <a:lumMod val="75000"/>
                  </a:schemeClr>
                </a:solidFill>
              </a:defRPr>
            </a:lvl1pPr>
            <a:lvl2pPr algn="ctr">
              <a:spcBef>
                <a:spcPts val="0"/>
              </a:spcBef>
              <a:spcAft>
                <a:spcPts val="600"/>
              </a:spcAft>
              <a:defRPr sz="1400">
                <a:solidFill>
                  <a:schemeClr val="tx2">
                    <a:lumMod val="75000"/>
                  </a:schemeClr>
                </a:solidFill>
              </a:defRPr>
            </a:lvl2pPr>
            <a:lvl3pPr algn="ctr">
              <a:spcBef>
                <a:spcPts val="600"/>
              </a:spcBef>
              <a:spcAft>
                <a:spcPts val="600"/>
              </a:spcAft>
              <a:defRPr sz="1200"/>
            </a:lvl3pPr>
            <a:lvl4pPr algn="ctr">
              <a:spcBef>
                <a:spcPts val="0"/>
              </a:spcBef>
              <a:spcAft>
                <a:spcPts val="600"/>
              </a:spcAft>
              <a:defRPr sz="1100"/>
            </a:lvl4pPr>
            <a:lvl5pPr algn="ctr">
              <a:spcBef>
                <a:spcPts val="0"/>
              </a:spcBef>
              <a:spcAft>
                <a:spcPts val="600"/>
              </a:spcAft>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ext Placeholder 7">
            <a:extLst>
              <a:ext uri="{FF2B5EF4-FFF2-40B4-BE49-F238E27FC236}">
                <a16:creationId xmlns:a16="http://schemas.microsoft.com/office/drawing/2014/main" id="{7886BFE4-D815-46D1-A25A-227BF57D8B6F}"/>
              </a:ext>
            </a:extLst>
          </p:cNvPr>
          <p:cNvSpPr>
            <a:spLocks noGrp="1"/>
          </p:cNvSpPr>
          <p:nvPr>
            <p:ph type="body" sz="quarter" idx="32"/>
          </p:nvPr>
        </p:nvSpPr>
        <p:spPr>
          <a:xfrm>
            <a:off x="7543800" y="2663406"/>
            <a:ext cx="1828800" cy="1531188"/>
          </a:xfrm>
        </p:spPr>
        <p:txBody>
          <a:bodyPr/>
          <a:lstStyle>
            <a:lvl1pPr algn="ctr">
              <a:spcBef>
                <a:spcPts val="0"/>
              </a:spcBef>
              <a:spcAft>
                <a:spcPts val="0"/>
              </a:spcAft>
              <a:defRPr sz="1600" b="1">
                <a:solidFill>
                  <a:schemeClr val="tx2">
                    <a:lumMod val="75000"/>
                  </a:schemeClr>
                </a:solidFill>
              </a:defRPr>
            </a:lvl1pPr>
            <a:lvl2pPr algn="ctr">
              <a:spcBef>
                <a:spcPts val="0"/>
              </a:spcBef>
              <a:spcAft>
                <a:spcPts val="600"/>
              </a:spcAft>
              <a:defRPr sz="1400">
                <a:solidFill>
                  <a:schemeClr val="tx2">
                    <a:lumMod val="75000"/>
                  </a:schemeClr>
                </a:solidFill>
              </a:defRPr>
            </a:lvl2pPr>
            <a:lvl3pPr algn="ctr">
              <a:spcBef>
                <a:spcPts val="600"/>
              </a:spcBef>
              <a:spcAft>
                <a:spcPts val="600"/>
              </a:spcAft>
              <a:defRPr sz="1200"/>
            </a:lvl3pPr>
            <a:lvl4pPr algn="ctr">
              <a:spcBef>
                <a:spcPts val="0"/>
              </a:spcBef>
              <a:spcAft>
                <a:spcPts val="600"/>
              </a:spcAft>
              <a:defRPr sz="1100"/>
            </a:lvl4pPr>
            <a:lvl5pPr algn="ctr">
              <a:spcBef>
                <a:spcPts val="0"/>
              </a:spcBef>
              <a:spcAft>
                <a:spcPts val="600"/>
              </a:spcAft>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ext Placeholder 7">
            <a:extLst>
              <a:ext uri="{FF2B5EF4-FFF2-40B4-BE49-F238E27FC236}">
                <a16:creationId xmlns:a16="http://schemas.microsoft.com/office/drawing/2014/main" id="{A7F9A6D3-0809-4C26-8FD9-B26277320EDE}"/>
              </a:ext>
            </a:extLst>
          </p:cNvPr>
          <p:cNvSpPr>
            <a:spLocks noGrp="1"/>
          </p:cNvSpPr>
          <p:nvPr>
            <p:ph type="body" sz="quarter" idx="33"/>
          </p:nvPr>
        </p:nvSpPr>
        <p:spPr>
          <a:xfrm>
            <a:off x="9905999" y="2663406"/>
            <a:ext cx="1828800" cy="1531188"/>
          </a:xfrm>
        </p:spPr>
        <p:txBody>
          <a:bodyPr/>
          <a:lstStyle>
            <a:lvl1pPr algn="ctr">
              <a:spcBef>
                <a:spcPts val="0"/>
              </a:spcBef>
              <a:spcAft>
                <a:spcPts val="0"/>
              </a:spcAft>
              <a:defRPr sz="1600" b="1">
                <a:solidFill>
                  <a:schemeClr val="tx2">
                    <a:lumMod val="75000"/>
                  </a:schemeClr>
                </a:solidFill>
              </a:defRPr>
            </a:lvl1pPr>
            <a:lvl2pPr algn="ctr">
              <a:spcBef>
                <a:spcPts val="0"/>
              </a:spcBef>
              <a:spcAft>
                <a:spcPts val="600"/>
              </a:spcAft>
              <a:defRPr sz="1400">
                <a:solidFill>
                  <a:schemeClr val="tx2">
                    <a:lumMod val="75000"/>
                  </a:schemeClr>
                </a:solidFill>
              </a:defRPr>
            </a:lvl2pPr>
            <a:lvl3pPr algn="ctr">
              <a:spcBef>
                <a:spcPts val="600"/>
              </a:spcBef>
              <a:spcAft>
                <a:spcPts val="600"/>
              </a:spcAft>
              <a:defRPr sz="1200"/>
            </a:lvl3pPr>
            <a:lvl4pPr algn="ctr">
              <a:spcBef>
                <a:spcPts val="0"/>
              </a:spcBef>
              <a:spcAft>
                <a:spcPts val="600"/>
              </a:spcAft>
              <a:defRPr sz="1100"/>
            </a:lvl4pPr>
            <a:lvl5pPr algn="ctr">
              <a:spcBef>
                <a:spcPts val="0"/>
              </a:spcBef>
              <a:spcAft>
                <a:spcPts val="600"/>
              </a:spcAft>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Subtitle 2">
            <a:extLst>
              <a:ext uri="{FF2B5EF4-FFF2-40B4-BE49-F238E27FC236}">
                <a16:creationId xmlns:a16="http://schemas.microsoft.com/office/drawing/2014/main" id="{10C0B687-8FE4-483C-B316-94988D539D8E}"/>
              </a:ext>
            </a:extLst>
          </p:cNvPr>
          <p:cNvSpPr>
            <a:spLocks noGrp="1"/>
          </p:cNvSpPr>
          <p:nvPr>
            <p:ph type="subTitle" idx="27"/>
          </p:nvPr>
        </p:nvSpPr>
        <p:spPr>
          <a:xfrm>
            <a:off x="457200" y="1051560"/>
            <a:ext cx="11277600" cy="685800"/>
          </a:xfrm>
        </p:spPr>
        <p:txBody>
          <a:bodyPr/>
          <a:lstStyle>
            <a:lvl1pPr marL="0" indent="0" algn="l">
              <a:buNone/>
              <a:defRPr sz="2000" b="0" i="0" spc="-60" baseline="0">
                <a:solidFill>
                  <a:schemeClr val="accent6"/>
                </a:solidFill>
                <a:latin typeface="+mn-lt"/>
                <a:ea typeface="Segoe UI Semibold" charset="0"/>
                <a:cs typeface="Segoe UI Semibold"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8" name="Text Placeholder 7">
            <a:extLst>
              <a:ext uri="{FF2B5EF4-FFF2-40B4-BE49-F238E27FC236}">
                <a16:creationId xmlns:a16="http://schemas.microsoft.com/office/drawing/2014/main" id="{CB8E943C-AE92-41D8-9806-5D9DF47B7483}"/>
              </a:ext>
            </a:extLst>
          </p:cNvPr>
          <p:cNvSpPr>
            <a:spLocks noGrp="1"/>
          </p:cNvSpPr>
          <p:nvPr>
            <p:ph type="body" sz="quarter" idx="34"/>
          </p:nvPr>
        </p:nvSpPr>
        <p:spPr>
          <a:xfrm>
            <a:off x="457200" y="4813300"/>
            <a:ext cx="1920240" cy="1585049"/>
          </a:xfrm>
        </p:spPr>
        <p:txBody>
          <a:bodyPr/>
          <a:lstStyle>
            <a:lvl1pPr algn="ctr">
              <a:spcBef>
                <a:spcPts val="0"/>
              </a:spcBef>
              <a:spcAft>
                <a:spcPts val="0"/>
              </a:spcAft>
              <a:defRPr sz="1600" b="1">
                <a:solidFill>
                  <a:schemeClr val="tx2">
                    <a:lumMod val="75000"/>
                  </a:schemeClr>
                </a:solidFill>
              </a:defRPr>
            </a:lvl1pPr>
            <a:lvl2pPr algn="ctr">
              <a:spcBef>
                <a:spcPts val="0"/>
              </a:spcBef>
              <a:spcAft>
                <a:spcPts val="600"/>
              </a:spcAft>
              <a:defRPr sz="1400">
                <a:solidFill>
                  <a:schemeClr val="tx2">
                    <a:lumMod val="75000"/>
                  </a:schemeClr>
                </a:solidFill>
              </a:defRPr>
            </a:lvl2pPr>
            <a:lvl3pPr algn="ctr">
              <a:spcBef>
                <a:spcPts val="600"/>
              </a:spcBef>
              <a:spcAft>
                <a:spcPts val="600"/>
              </a:spcAft>
              <a:defRPr sz="1400"/>
            </a:lvl3pPr>
            <a:lvl4pPr algn="ctr">
              <a:spcBef>
                <a:spcPts val="0"/>
              </a:spcBef>
              <a:spcAft>
                <a:spcPts val="600"/>
              </a:spcAft>
              <a:defRPr sz="1200"/>
            </a:lvl4pPr>
            <a:lvl5pPr algn="ctr">
              <a:spcBef>
                <a:spcPts val="0"/>
              </a:spcBef>
              <a:spcAft>
                <a:spcPts val="600"/>
              </a:spcAft>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7">
            <a:extLst>
              <a:ext uri="{FF2B5EF4-FFF2-40B4-BE49-F238E27FC236}">
                <a16:creationId xmlns:a16="http://schemas.microsoft.com/office/drawing/2014/main" id="{268C61F2-4F11-4C44-BAD5-EC3BAD8FCADC}"/>
              </a:ext>
            </a:extLst>
          </p:cNvPr>
          <p:cNvSpPr>
            <a:spLocks noGrp="1"/>
          </p:cNvSpPr>
          <p:nvPr>
            <p:ph type="body" sz="quarter" idx="35"/>
          </p:nvPr>
        </p:nvSpPr>
        <p:spPr>
          <a:xfrm>
            <a:off x="2819400" y="4813300"/>
            <a:ext cx="1828800" cy="1531188"/>
          </a:xfrm>
        </p:spPr>
        <p:txBody>
          <a:bodyPr/>
          <a:lstStyle>
            <a:lvl1pPr algn="ctr">
              <a:spcBef>
                <a:spcPts val="0"/>
              </a:spcBef>
              <a:spcAft>
                <a:spcPts val="0"/>
              </a:spcAft>
              <a:defRPr sz="1600" b="1">
                <a:solidFill>
                  <a:schemeClr val="tx2">
                    <a:lumMod val="75000"/>
                  </a:schemeClr>
                </a:solidFill>
              </a:defRPr>
            </a:lvl1pPr>
            <a:lvl2pPr algn="ctr">
              <a:spcBef>
                <a:spcPts val="0"/>
              </a:spcBef>
              <a:spcAft>
                <a:spcPts val="600"/>
              </a:spcAft>
              <a:defRPr sz="1400">
                <a:solidFill>
                  <a:schemeClr val="tx2">
                    <a:lumMod val="75000"/>
                  </a:schemeClr>
                </a:solidFill>
              </a:defRPr>
            </a:lvl2pPr>
            <a:lvl3pPr algn="ctr">
              <a:spcBef>
                <a:spcPts val="600"/>
              </a:spcBef>
              <a:spcAft>
                <a:spcPts val="600"/>
              </a:spcAft>
              <a:defRPr sz="1200"/>
            </a:lvl3pPr>
            <a:lvl4pPr algn="ctr">
              <a:spcBef>
                <a:spcPts val="0"/>
              </a:spcBef>
              <a:spcAft>
                <a:spcPts val="600"/>
              </a:spcAft>
              <a:defRPr sz="1100"/>
            </a:lvl4pPr>
            <a:lvl5pPr algn="ctr">
              <a:spcBef>
                <a:spcPts val="0"/>
              </a:spcBef>
              <a:spcAft>
                <a:spcPts val="600"/>
              </a:spcAft>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Text Placeholder 7">
            <a:extLst>
              <a:ext uri="{FF2B5EF4-FFF2-40B4-BE49-F238E27FC236}">
                <a16:creationId xmlns:a16="http://schemas.microsoft.com/office/drawing/2014/main" id="{A115A278-BC9D-449C-A020-D452B79A375A}"/>
              </a:ext>
            </a:extLst>
          </p:cNvPr>
          <p:cNvSpPr>
            <a:spLocks noGrp="1"/>
          </p:cNvSpPr>
          <p:nvPr>
            <p:ph type="body" sz="quarter" idx="36"/>
          </p:nvPr>
        </p:nvSpPr>
        <p:spPr>
          <a:xfrm>
            <a:off x="5181600" y="4813300"/>
            <a:ext cx="1828800" cy="1531188"/>
          </a:xfrm>
        </p:spPr>
        <p:txBody>
          <a:bodyPr/>
          <a:lstStyle>
            <a:lvl1pPr algn="ctr">
              <a:spcBef>
                <a:spcPts val="0"/>
              </a:spcBef>
              <a:spcAft>
                <a:spcPts val="0"/>
              </a:spcAft>
              <a:defRPr sz="1600" b="1">
                <a:solidFill>
                  <a:schemeClr val="tx2">
                    <a:lumMod val="75000"/>
                  </a:schemeClr>
                </a:solidFill>
              </a:defRPr>
            </a:lvl1pPr>
            <a:lvl2pPr algn="ctr">
              <a:spcBef>
                <a:spcPts val="0"/>
              </a:spcBef>
              <a:spcAft>
                <a:spcPts val="600"/>
              </a:spcAft>
              <a:defRPr sz="1400">
                <a:solidFill>
                  <a:schemeClr val="tx2">
                    <a:lumMod val="75000"/>
                  </a:schemeClr>
                </a:solidFill>
              </a:defRPr>
            </a:lvl2pPr>
            <a:lvl3pPr algn="ctr">
              <a:spcBef>
                <a:spcPts val="600"/>
              </a:spcBef>
              <a:spcAft>
                <a:spcPts val="600"/>
              </a:spcAft>
              <a:defRPr sz="1200"/>
            </a:lvl3pPr>
            <a:lvl4pPr algn="ctr">
              <a:spcBef>
                <a:spcPts val="0"/>
              </a:spcBef>
              <a:spcAft>
                <a:spcPts val="600"/>
              </a:spcAft>
              <a:defRPr sz="1100"/>
            </a:lvl4pPr>
            <a:lvl5pPr algn="ctr">
              <a:spcBef>
                <a:spcPts val="0"/>
              </a:spcBef>
              <a:spcAft>
                <a:spcPts val="600"/>
              </a:spcAft>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7">
            <a:extLst>
              <a:ext uri="{FF2B5EF4-FFF2-40B4-BE49-F238E27FC236}">
                <a16:creationId xmlns:a16="http://schemas.microsoft.com/office/drawing/2014/main" id="{6E0D43C7-0C83-4676-A4F1-FEF2C504AB3C}"/>
              </a:ext>
            </a:extLst>
          </p:cNvPr>
          <p:cNvSpPr>
            <a:spLocks noGrp="1"/>
          </p:cNvSpPr>
          <p:nvPr>
            <p:ph type="body" sz="quarter" idx="37"/>
          </p:nvPr>
        </p:nvSpPr>
        <p:spPr>
          <a:xfrm>
            <a:off x="7543800" y="4813300"/>
            <a:ext cx="1828800" cy="1531188"/>
          </a:xfrm>
        </p:spPr>
        <p:txBody>
          <a:bodyPr/>
          <a:lstStyle>
            <a:lvl1pPr algn="ctr">
              <a:spcBef>
                <a:spcPts val="0"/>
              </a:spcBef>
              <a:spcAft>
                <a:spcPts val="0"/>
              </a:spcAft>
              <a:defRPr sz="1600" b="1">
                <a:solidFill>
                  <a:schemeClr val="tx2">
                    <a:lumMod val="75000"/>
                  </a:schemeClr>
                </a:solidFill>
              </a:defRPr>
            </a:lvl1pPr>
            <a:lvl2pPr algn="ctr">
              <a:spcBef>
                <a:spcPts val="0"/>
              </a:spcBef>
              <a:spcAft>
                <a:spcPts val="600"/>
              </a:spcAft>
              <a:defRPr sz="1200" b="1">
                <a:solidFill>
                  <a:schemeClr val="tx2">
                    <a:lumMod val="75000"/>
                  </a:schemeClr>
                </a:solidFill>
              </a:defRPr>
            </a:lvl2pPr>
            <a:lvl3pPr algn="ctr">
              <a:spcBef>
                <a:spcPts val="600"/>
              </a:spcBef>
              <a:spcAft>
                <a:spcPts val="600"/>
              </a:spcAft>
              <a:defRPr sz="1200"/>
            </a:lvl3pPr>
            <a:lvl4pPr algn="ctr">
              <a:spcBef>
                <a:spcPts val="0"/>
              </a:spcBef>
              <a:spcAft>
                <a:spcPts val="600"/>
              </a:spcAft>
              <a:defRPr sz="1100"/>
            </a:lvl4pPr>
            <a:lvl5pPr algn="ctr">
              <a:spcBef>
                <a:spcPts val="0"/>
              </a:spcBef>
              <a:spcAft>
                <a:spcPts val="600"/>
              </a:spcAft>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2" name="Text Placeholder 7">
            <a:extLst>
              <a:ext uri="{FF2B5EF4-FFF2-40B4-BE49-F238E27FC236}">
                <a16:creationId xmlns:a16="http://schemas.microsoft.com/office/drawing/2014/main" id="{5CDCB57D-FCA3-4F4A-9F7E-3C98CD21B130}"/>
              </a:ext>
            </a:extLst>
          </p:cNvPr>
          <p:cNvSpPr>
            <a:spLocks noGrp="1"/>
          </p:cNvSpPr>
          <p:nvPr>
            <p:ph type="body" sz="quarter" idx="38"/>
          </p:nvPr>
        </p:nvSpPr>
        <p:spPr>
          <a:xfrm>
            <a:off x="9905999" y="4813300"/>
            <a:ext cx="1828800" cy="1531188"/>
          </a:xfrm>
        </p:spPr>
        <p:txBody>
          <a:bodyPr/>
          <a:lstStyle>
            <a:lvl1pPr algn="ctr">
              <a:spcBef>
                <a:spcPts val="0"/>
              </a:spcBef>
              <a:spcAft>
                <a:spcPts val="0"/>
              </a:spcAft>
              <a:defRPr sz="1600" b="1">
                <a:solidFill>
                  <a:schemeClr val="tx2">
                    <a:lumMod val="75000"/>
                  </a:schemeClr>
                </a:solidFill>
              </a:defRPr>
            </a:lvl1pPr>
            <a:lvl2pPr algn="ctr">
              <a:spcBef>
                <a:spcPts val="0"/>
              </a:spcBef>
              <a:spcAft>
                <a:spcPts val="600"/>
              </a:spcAft>
              <a:defRPr sz="1400">
                <a:solidFill>
                  <a:schemeClr val="tx2">
                    <a:lumMod val="75000"/>
                  </a:schemeClr>
                </a:solidFill>
              </a:defRPr>
            </a:lvl2pPr>
            <a:lvl3pPr algn="ctr">
              <a:spcBef>
                <a:spcPts val="600"/>
              </a:spcBef>
              <a:spcAft>
                <a:spcPts val="600"/>
              </a:spcAft>
              <a:defRPr sz="1200"/>
            </a:lvl3pPr>
            <a:lvl4pPr algn="ctr">
              <a:spcBef>
                <a:spcPts val="0"/>
              </a:spcBef>
              <a:spcAft>
                <a:spcPts val="600"/>
              </a:spcAft>
              <a:defRPr sz="1100"/>
            </a:lvl4pPr>
            <a:lvl5pPr algn="ctr">
              <a:spcBef>
                <a:spcPts val="0"/>
              </a:spcBef>
              <a:spcAft>
                <a:spcPts val="600"/>
              </a:spcAft>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7A1CCF94-EC03-407A-A52E-364C824C7DE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1272374"/>
      </p:ext>
    </p:extLst>
  </p:cSld>
  <p:clrMapOvr>
    <a:masterClrMapping/>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userDrawn="1">
  <p:cSld name="Slide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89511"/>
            <a:ext cx="5827919" cy="899665"/>
          </a:xfrm>
        </p:spPr>
        <p:txBody>
          <a:bodyPr/>
          <a:lstStyle/>
          <a:p>
            <a:r>
              <a:rPr lang="en-US"/>
              <a:t>Click to edit Master style</a:t>
            </a:r>
          </a:p>
        </p:txBody>
      </p:sp>
      <p:sp>
        <p:nvSpPr>
          <p:cNvPr id="6" name="Text Placeholder 5"/>
          <p:cNvSpPr>
            <a:spLocks noGrp="1"/>
          </p:cNvSpPr>
          <p:nvPr>
            <p:ph type="body" sz="quarter" idx="10"/>
          </p:nvPr>
        </p:nvSpPr>
        <p:spPr>
          <a:xfrm>
            <a:off x="269240" y="1189176"/>
            <a:ext cx="4749074" cy="1805623"/>
          </a:xfrm>
        </p:spPr>
        <p:txBody>
          <a:bodyPr/>
          <a:lstStyle>
            <a:lvl1pPr marL="0" indent="0">
              <a:buNone/>
              <a:defRPr sz="2400" b="1">
                <a:solidFill>
                  <a:schemeClr val="tx2">
                    <a:lumMod val="75000"/>
                  </a:schemeClr>
                </a:solidFill>
              </a:defRPr>
            </a:lvl1pPr>
            <a:lvl2pPr marL="0" indent="0">
              <a:buFontTx/>
              <a:buNone/>
              <a:defRPr sz="1800"/>
            </a:lvl2pPr>
            <a:lvl3pPr marL="0" indent="0">
              <a:buNone/>
              <a:defRPr sz="1600"/>
            </a:lvl3pPr>
            <a:lvl4pPr marL="0" indent="0">
              <a:buNone/>
              <a:defRPr sz="1400"/>
            </a:lvl4pPr>
            <a:lvl5pPr marL="0" inden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a:extLst>
              <a:ext uri="{FF2B5EF4-FFF2-40B4-BE49-F238E27FC236}">
                <a16:creationId xmlns:a16="http://schemas.microsoft.com/office/drawing/2014/main" id="{C97D5E01-7BED-45C9-B5FD-3B8543DA9785}"/>
              </a:ext>
            </a:extLst>
          </p:cNvPr>
          <p:cNvSpPr/>
          <p:nvPr userDrawn="1"/>
        </p:nvSpPr>
        <p:spPr>
          <a:xfrm>
            <a:off x="9578296" y="6638170"/>
            <a:ext cx="2613704" cy="199168"/>
          </a:xfrm>
          <a:prstGeom prst="rect">
            <a:avLst/>
          </a:prstGeom>
        </p:spPr>
        <p:txBody>
          <a:bodyPr wrap="none">
            <a:spAutoFit/>
          </a:bodyPr>
          <a:lstStyle/>
          <a:p>
            <a:pPr algn="ctr">
              <a:lnSpc>
                <a:spcPct val="90000"/>
              </a:lnSpc>
              <a:spcAft>
                <a:spcPts val="588"/>
              </a:spcAft>
            </a:pPr>
            <a:r>
              <a:rPr lang="en-US" sz="784">
                <a:solidFill>
                  <a:schemeClr val="bg1"/>
                </a:solidFill>
              </a:rPr>
              <a:t>Microsoft Confidential – to be shared under NDA only </a:t>
            </a:r>
          </a:p>
        </p:txBody>
      </p:sp>
    </p:spTree>
    <p:extLst>
      <p:ext uri="{BB962C8B-B14F-4D97-AF65-F5344CB8AC3E}">
        <p14:creationId xmlns:p14="http://schemas.microsoft.com/office/powerpoint/2010/main" val="3176636941"/>
      </p:ext>
    </p:extLst>
  </p:cSld>
  <p:clrMapOvr>
    <a:masterClrMapping/>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userDrawn="1">
  <p:cSld name="Content Small Titl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F9386A6-1B24-F24E-ACF1-EA03F8741407}"/>
              </a:ext>
            </a:extLst>
          </p:cNvPr>
          <p:cNvSpPr>
            <a:spLocks noGrp="1"/>
          </p:cNvSpPr>
          <p:nvPr>
            <p:ph type="sldNum" sz="quarter" idx="28"/>
          </p:nvPr>
        </p:nvSpPr>
        <p:spPr>
          <a:xfrm>
            <a:off x="8610600" y="6356350"/>
            <a:ext cx="2743200" cy="365125"/>
          </a:xfrm>
          <a:prstGeom prst="rect">
            <a:avLst/>
          </a:prstGeom>
        </p:spPr>
        <p:txBody>
          <a:bodyPr/>
          <a:lstStyle/>
          <a:p>
            <a:fld id="{529AFA16-AEC4-7D4A-82F3-BDAE8E49079E}" type="slidenum">
              <a:rPr lang="en-US" smtClean="0"/>
              <a:pPr/>
              <a:t>‹#›</a:t>
            </a:fld>
            <a:endParaRPr lang="en-US"/>
          </a:p>
        </p:txBody>
      </p:sp>
      <p:sp>
        <p:nvSpPr>
          <p:cNvPr id="3" name="Title 2">
            <a:extLst>
              <a:ext uri="{FF2B5EF4-FFF2-40B4-BE49-F238E27FC236}">
                <a16:creationId xmlns:a16="http://schemas.microsoft.com/office/drawing/2014/main" id="{186B62C9-5B73-4ED8-830B-EF71D7B97EA9}"/>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54984658"/>
      </p:ext>
    </p:extLst>
  </p:cSld>
  <p:clrMapOvr>
    <a:masterClrMapping/>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E14C6-0B56-405A-9993-1D06163DE3F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AE10087-8654-43FC-85DF-E417394F84EE}"/>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C785C49-BFA9-40FE-A7DC-FEA22471E163}"/>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00328FD8-8DDF-4782-BA45-C60503ED30FD}"/>
              </a:ext>
            </a:extLst>
          </p:cNvPr>
          <p:cNvSpPr>
            <a:spLocks noGrp="1"/>
          </p:cNvSpPr>
          <p:nvPr>
            <p:ph type="ftr" sz="quarter" idx="11"/>
          </p:nvPr>
        </p:nvSpPr>
        <p:spPr/>
        <p:txBody>
          <a:bodyPr/>
          <a:lstStyle>
            <a:lvl1pPr>
              <a:defRPr>
                <a:solidFill>
                  <a:srgbClr val="FF0000"/>
                </a:solidFill>
              </a:defRPr>
            </a:lvl1pPr>
          </a:lstStyle>
          <a:p>
            <a:r>
              <a:rPr lang="en-US"/>
              <a:t>MICROSOFT CONFIDENTIAL</a:t>
            </a:r>
          </a:p>
        </p:txBody>
      </p:sp>
      <p:sp>
        <p:nvSpPr>
          <p:cNvPr id="6" name="Slide Number Placeholder 5">
            <a:extLst>
              <a:ext uri="{FF2B5EF4-FFF2-40B4-BE49-F238E27FC236}">
                <a16:creationId xmlns:a16="http://schemas.microsoft.com/office/drawing/2014/main" id="{17C59C2F-0926-4541-AB95-6F78F4891935}"/>
              </a:ext>
            </a:extLst>
          </p:cNvPr>
          <p:cNvSpPr>
            <a:spLocks noGrp="1"/>
          </p:cNvSpPr>
          <p:nvPr>
            <p:ph type="sldNum" sz="quarter" idx="12"/>
          </p:nvPr>
        </p:nvSpPr>
        <p:spPr/>
        <p:txBody>
          <a:bodyPr/>
          <a:lstStyle/>
          <a:p>
            <a:fld id="{89AF9413-55C7-460F-B90A-BAA18C6FA36E}" type="slidenum">
              <a:rPr lang="en-US" smtClean="0"/>
              <a:t>‹#›</a:t>
            </a:fld>
            <a:endParaRPr lang="en-US"/>
          </a:p>
        </p:txBody>
      </p:sp>
    </p:spTree>
    <p:extLst>
      <p:ext uri="{BB962C8B-B14F-4D97-AF65-F5344CB8AC3E}">
        <p14:creationId xmlns:p14="http://schemas.microsoft.com/office/powerpoint/2010/main" val="98441154"/>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BD02B9-BC86-4067-A85B-2DA4C3EF9D7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A8D7D81-CCD9-4D3C-9B27-521CECFF51C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D804CBF-2760-46BE-89D3-403CD928FE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9B70E541-1841-4939-B36B-247C73B65F5E}"/>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14702528-E08B-416D-804B-730375495EF1}"/>
              </a:ext>
            </a:extLst>
          </p:cNvPr>
          <p:cNvSpPr>
            <a:spLocks noGrp="1"/>
          </p:cNvSpPr>
          <p:nvPr>
            <p:ph type="ftr" sz="quarter" idx="11"/>
          </p:nvPr>
        </p:nvSpPr>
        <p:spPr/>
        <p:txBody>
          <a:bodyPr/>
          <a:lstStyle/>
          <a:p>
            <a:r>
              <a:rPr lang="en-US"/>
              <a:t>MICROSOFT CONFIDENTIAL</a:t>
            </a:r>
          </a:p>
        </p:txBody>
      </p:sp>
      <p:sp>
        <p:nvSpPr>
          <p:cNvPr id="7" name="Slide Number Placeholder 6">
            <a:extLst>
              <a:ext uri="{FF2B5EF4-FFF2-40B4-BE49-F238E27FC236}">
                <a16:creationId xmlns:a16="http://schemas.microsoft.com/office/drawing/2014/main" id="{B8334E50-0388-46C3-AFDD-5314888466E6}"/>
              </a:ext>
            </a:extLst>
          </p:cNvPr>
          <p:cNvSpPr>
            <a:spLocks noGrp="1"/>
          </p:cNvSpPr>
          <p:nvPr>
            <p:ph type="sldNum" sz="quarter" idx="12"/>
          </p:nvPr>
        </p:nvSpPr>
        <p:spPr/>
        <p:txBody>
          <a:bodyPr/>
          <a:lstStyle/>
          <a:p>
            <a:fld id="{89AF9413-55C7-460F-B90A-BAA18C6FA36E}" type="slidenum">
              <a:rPr lang="en-US" smtClean="0"/>
              <a:t>‹#›</a:t>
            </a:fld>
            <a:endParaRPr lang="en-US"/>
          </a:p>
        </p:txBody>
      </p:sp>
    </p:spTree>
    <p:extLst>
      <p:ext uri="{BB962C8B-B14F-4D97-AF65-F5344CB8AC3E}">
        <p14:creationId xmlns:p14="http://schemas.microsoft.com/office/powerpoint/2010/main" val="306536684"/>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791ECC-9395-48DB-83EA-BF6B211D9CF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B4752F3-D80E-4CBD-9B3A-ACCE511F3D7C}"/>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5A56E8E-9FCE-44B1-8103-FB919AF8D357}"/>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F0AC878-5F5D-4031-A7DD-3ADEC0AD3669}"/>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97B1ED45-6370-4C02-9AF4-367D883D8BAD}"/>
              </a:ext>
            </a:extLst>
          </p:cNvPr>
          <p:cNvSpPr>
            <a:spLocks noGrp="1"/>
          </p:cNvSpPr>
          <p:nvPr>
            <p:ph type="ftr" sz="quarter" idx="11"/>
          </p:nvPr>
        </p:nvSpPr>
        <p:spPr/>
        <p:txBody>
          <a:bodyPr/>
          <a:lstStyle/>
          <a:p>
            <a:r>
              <a:rPr lang="en-US"/>
              <a:t>MICROSOFT CONFIDENTIAL</a:t>
            </a:r>
          </a:p>
        </p:txBody>
      </p:sp>
      <p:sp>
        <p:nvSpPr>
          <p:cNvPr id="7" name="Slide Number Placeholder 6">
            <a:extLst>
              <a:ext uri="{FF2B5EF4-FFF2-40B4-BE49-F238E27FC236}">
                <a16:creationId xmlns:a16="http://schemas.microsoft.com/office/drawing/2014/main" id="{6CD20883-CF16-47CC-98F1-F5615E2DFFFA}"/>
              </a:ext>
            </a:extLst>
          </p:cNvPr>
          <p:cNvSpPr>
            <a:spLocks noGrp="1"/>
          </p:cNvSpPr>
          <p:nvPr>
            <p:ph type="sldNum" sz="quarter" idx="12"/>
          </p:nvPr>
        </p:nvSpPr>
        <p:spPr/>
        <p:txBody>
          <a:bodyPr/>
          <a:lstStyle/>
          <a:p>
            <a:fld id="{89AF9413-55C7-460F-B90A-BAA18C6FA36E}" type="slidenum">
              <a:rPr lang="en-US" smtClean="0"/>
              <a:t>‹#›</a:t>
            </a:fld>
            <a:endParaRPr lang="en-US"/>
          </a:p>
        </p:txBody>
      </p:sp>
    </p:spTree>
    <p:extLst>
      <p:ext uri="{BB962C8B-B14F-4D97-AF65-F5344CB8AC3E}">
        <p14:creationId xmlns:p14="http://schemas.microsoft.com/office/powerpoint/2010/main" val="42668553"/>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8102C9-A026-4F23-8CFA-F8200F53A38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8C6F530-F526-486B-9373-3AA509EAB85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330C3AA8-1FF9-456C-B4F7-2C5065F900B0}"/>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A233D43D-E7EE-4790-83E5-055442043870}"/>
              </a:ext>
            </a:extLst>
          </p:cNvPr>
          <p:cNvSpPr>
            <a:spLocks noGrp="1"/>
          </p:cNvSpPr>
          <p:nvPr>
            <p:ph type="ftr" sz="quarter" idx="11"/>
          </p:nvPr>
        </p:nvSpPr>
        <p:spPr/>
        <p:txBody>
          <a:bodyPr/>
          <a:lstStyle>
            <a:lvl1pPr>
              <a:defRPr>
                <a:solidFill>
                  <a:srgbClr val="FF0000"/>
                </a:solidFill>
              </a:defRPr>
            </a:lvl1pPr>
          </a:lstStyle>
          <a:p>
            <a:r>
              <a:rPr lang="en-US"/>
              <a:t>MICROSOFT CONFIDENTIAL</a:t>
            </a:r>
          </a:p>
        </p:txBody>
      </p:sp>
      <p:sp>
        <p:nvSpPr>
          <p:cNvPr id="6" name="Slide Number Placeholder 5">
            <a:extLst>
              <a:ext uri="{FF2B5EF4-FFF2-40B4-BE49-F238E27FC236}">
                <a16:creationId xmlns:a16="http://schemas.microsoft.com/office/drawing/2014/main" id="{25A901A2-038C-4FC8-A3ED-903B15E74F24}"/>
              </a:ext>
            </a:extLst>
          </p:cNvPr>
          <p:cNvSpPr>
            <a:spLocks noGrp="1"/>
          </p:cNvSpPr>
          <p:nvPr>
            <p:ph type="sldNum" sz="quarter" idx="12"/>
          </p:nvPr>
        </p:nvSpPr>
        <p:spPr/>
        <p:txBody>
          <a:bodyPr/>
          <a:lstStyle/>
          <a:p>
            <a:fld id="{89AF9413-55C7-460F-B90A-BAA18C6FA36E}" type="slidenum">
              <a:rPr lang="en-US" smtClean="0"/>
              <a:t>‹#›</a:t>
            </a:fld>
            <a:endParaRPr lang="en-US"/>
          </a:p>
        </p:txBody>
      </p:sp>
    </p:spTree>
    <p:extLst>
      <p:ext uri="{BB962C8B-B14F-4D97-AF65-F5344CB8AC3E}">
        <p14:creationId xmlns:p14="http://schemas.microsoft.com/office/powerpoint/2010/main" val="14316674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gradFill>
                  <a:gsLst>
                    <a:gs pos="0">
                      <a:schemeClr val="tx1"/>
                    </a:gs>
                    <a:gs pos="100000">
                      <a:schemeClr val="tx1"/>
                    </a:gs>
                  </a:gsLst>
                  <a:lin ang="5400000" scaled="1"/>
                </a:gra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922587"/>
            <a:ext cx="9384447" cy="603538"/>
          </a:xfrm>
          <a:prstGeom prst="rect">
            <a:avLst/>
          </a:prstGeom>
        </p:spPr>
        <p:txBody>
          <a:bodyPr wrap="square" lIns="0" tIns="0" rIns="0" bIns="0">
            <a:spAutoFit/>
          </a:bodyPr>
          <a:lstStyle>
            <a:lvl1pPr marL="0" indent="0">
              <a:lnSpc>
                <a:spcPts val="2353"/>
              </a:lnSpc>
              <a:buNone/>
              <a:defRPr lang="en-US" sz="1961" kern="1200" spc="0" baseline="0" dirty="0">
                <a:gradFill>
                  <a:gsLst>
                    <a:gs pos="0">
                      <a:schemeClr val="tx1"/>
                    </a:gs>
                    <a:gs pos="100000">
                      <a:schemeClr val="tx1"/>
                    </a:gs>
                  </a:gsLst>
                  <a:lin ang="5400000" scaled="1"/>
                </a:gra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5"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gradFill>
                  <a:gsLst>
                    <a:gs pos="0">
                      <a:schemeClr val="tx2"/>
                    </a:gs>
                    <a:gs pos="100000">
                      <a:schemeClr val="tx2"/>
                    </a:gs>
                  </a:gsLst>
                  <a:lin ang="5400000" scaled="1"/>
                </a:gra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gradFill>
                  <a:gsLst>
                    <a:gs pos="0">
                      <a:schemeClr val="tx2"/>
                    </a:gs>
                    <a:gs pos="100000">
                      <a:schemeClr val="tx2"/>
                    </a:gs>
                  </a:gsLst>
                  <a:lin ang="5400000" scaled="1"/>
                </a:gra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gradFill>
                  <a:gsLst>
                    <a:gs pos="0">
                      <a:schemeClr val="tx2"/>
                    </a:gs>
                    <a:gs pos="100000">
                      <a:schemeClr val="tx2"/>
                    </a:gs>
                  </a:gsLst>
                  <a:lin ang="5400000" scaled="1"/>
                </a:gra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3" name="Text Box 3">
            <a:extLst>
              <a:ext uri="{FF2B5EF4-FFF2-40B4-BE49-F238E27FC236}">
                <a16:creationId xmlns:a16="http://schemas.microsoft.com/office/drawing/2014/main" id="{DD31BD93-DFDF-4C46-8FDE-B1B55850B6B2}"/>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24" name="Text Placeholder 4">
            <a:extLst>
              <a:ext uri="{FF2B5EF4-FFF2-40B4-BE49-F238E27FC236}">
                <a16:creationId xmlns:a16="http://schemas.microsoft.com/office/drawing/2014/main" id="{2951A14E-1D63-9E44-9361-FD57A8BD812A}"/>
              </a:ext>
            </a:extLst>
          </p:cNvPr>
          <p:cNvSpPr>
            <a:spLocks noGrp="1"/>
          </p:cNvSpPr>
          <p:nvPr>
            <p:ph type="body" sz="quarter" idx="17" hasCustomPrompt="1"/>
          </p:nvPr>
        </p:nvSpPr>
        <p:spPr>
          <a:xfrm>
            <a:off x="454169"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gradFill>
                  <a:gsLst>
                    <a:gs pos="0">
                      <a:schemeClr val="tx1"/>
                    </a:gs>
                    <a:gs pos="100000">
                      <a:schemeClr val="tx1"/>
                    </a:gs>
                  </a:gsLst>
                  <a:lin ang="5400000" scaled="1"/>
                </a:gra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5" name="Text Placeholder 4">
            <a:extLst>
              <a:ext uri="{FF2B5EF4-FFF2-40B4-BE49-F238E27FC236}">
                <a16:creationId xmlns:a16="http://schemas.microsoft.com/office/drawing/2014/main" id="{1C3BF983-4009-1049-9AD7-C94BE3AA193C}"/>
              </a:ext>
            </a:extLst>
          </p:cNvPr>
          <p:cNvSpPr>
            <a:spLocks noGrp="1"/>
          </p:cNvSpPr>
          <p:nvPr>
            <p:ph type="body" sz="quarter" idx="18" hasCustomPrompt="1"/>
          </p:nvPr>
        </p:nvSpPr>
        <p:spPr>
          <a:xfrm>
            <a:off x="4318449"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gradFill>
                  <a:gsLst>
                    <a:gs pos="0">
                      <a:schemeClr val="tx1"/>
                    </a:gs>
                    <a:gs pos="100000">
                      <a:schemeClr val="tx1"/>
                    </a:gs>
                  </a:gsLst>
                  <a:lin ang="5400000" scaled="1"/>
                </a:gra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6" name="Text Placeholder 4">
            <a:extLst>
              <a:ext uri="{FF2B5EF4-FFF2-40B4-BE49-F238E27FC236}">
                <a16:creationId xmlns:a16="http://schemas.microsoft.com/office/drawing/2014/main" id="{2361C016-E331-F44F-ACAE-52E4AE73469E}"/>
              </a:ext>
            </a:extLst>
          </p:cNvPr>
          <p:cNvSpPr>
            <a:spLocks noGrp="1"/>
          </p:cNvSpPr>
          <p:nvPr>
            <p:ph type="body" sz="quarter" idx="19" hasCustomPrompt="1"/>
          </p:nvPr>
        </p:nvSpPr>
        <p:spPr>
          <a:xfrm>
            <a:off x="8156766"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gradFill>
                  <a:gsLst>
                    <a:gs pos="0">
                      <a:schemeClr val="tx1"/>
                    </a:gs>
                    <a:gs pos="100000">
                      <a:schemeClr val="tx1"/>
                    </a:gs>
                  </a:gsLst>
                  <a:lin ang="5400000" scaled="1"/>
                </a:gra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2905377342"/>
      </p:ext>
    </p:extLst>
  </p:cSld>
  <p:clrMapOvr>
    <a:masterClrMapping/>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4212643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userDrawn="1">
  <p:cSld name="1_General_Blank_Thin">
    <p:spTree>
      <p:nvGrpSpPr>
        <p:cNvPr id="1" name=""/>
        <p:cNvGrpSpPr/>
        <p:nvPr/>
      </p:nvGrpSpPr>
      <p:grpSpPr>
        <a:xfrm>
          <a:off x="0" y="0"/>
          <a:ext cx="0" cy="0"/>
          <a:chOff x="0" y="0"/>
          <a:chExt cx="0" cy="0"/>
        </a:xfrm>
      </p:grpSpPr>
      <p:sp useBgFill="1">
        <p:nvSpPr>
          <p:cNvPr id="12" name="Rectangle: Top Corners Rounded 11"/>
          <p:cNvSpPr/>
          <p:nvPr userDrawn="1"/>
        </p:nvSpPr>
        <p:spPr bwMode="auto">
          <a:xfrm rot="16200000">
            <a:off x="10934845" y="-491996"/>
            <a:ext cx="718681" cy="1886790"/>
          </a:xfrm>
          <a:prstGeom prst="round2SameRect">
            <a:avLst>
              <a:gd name="adj1" fmla="val 50000"/>
              <a:gd name="adj2" fmla="val 0"/>
            </a:avLst>
          </a:prstGeom>
          <a:ln w="12700" cap="sq">
            <a:solidFill>
              <a:schemeClr val="bg1">
                <a:lumMod val="7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9" name="Text Placeholder 3"/>
          <p:cNvSpPr>
            <a:spLocks noGrp="1"/>
          </p:cNvSpPr>
          <p:nvPr>
            <p:ph type="body" sz="quarter" idx="12" hasCustomPrompt="1"/>
          </p:nvPr>
        </p:nvSpPr>
        <p:spPr>
          <a:xfrm>
            <a:off x="10490022" y="168629"/>
            <a:ext cx="1524500" cy="550052"/>
          </a:xfrm>
        </p:spPr>
        <p:txBody>
          <a:bodyPr wrap="square" lIns="0" rIns="0" anchor="ctr" anchorCtr="0">
            <a:noAutofit/>
          </a:bodyPr>
          <a:lstStyle>
            <a:lvl1pPr marL="0" indent="0" algn="ctr" defTabSz="932472" rtl="0" eaLnBrk="1" fontAlgn="base" latinLnBrk="0" hangingPunct="1">
              <a:lnSpc>
                <a:spcPct val="90000"/>
              </a:lnSpc>
              <a:spcBef>
                <a:spcPct val="0"/>
              </a:spcBef>
              <a:spcAft>
                <a:spcPct val="0"/>
              </a:spcAft>
              <a:buClr>
                <a:schemeClr val="tx1"/>
              </a:buClr>
              <a:buFont typeface="Arial" pitchFamily="34" charset="0"/>
              <a:buNone/>
              <a:defRPr lang="en-US" sz="1400" kern="1200" dirty="0">
                <a:solidFill>
                  <a:schemeClr val="tx1"/>
                </a:solidFill>
                <a:latin typeface="Segoe UI Semibold" panose="020B0702040204020203" pitchFamily="34" charset="0"/>
                <a:ea typeface="Segoe UI" pitchFamily="34" charset="0"/>
                <a:cs typeface="Segoe UI" pitchFamily="34" charset="0"/>
              </a:defRPr>
            </a:lvl1pPr>
            <a:lvl2pPr marL="292101" indent="0">
              <a:buNone/>
              <a:defRPr sz="2353">
                <a:solidFill>
                  <a:schemeClr val="bg1"/>
                </a:solidFill>
                <a:latin typeface="+mn-lt"/>
              </a:defRPr>
            </a:lvl2pPr>
            <a:lvl3pPr marL="520702" indent="0">
              <a:buNone/>
              <a:tabLst/>
              <a:defRPr sz="1961">
                <a:solidFill>
                  <a:schemeClr val="bg1"/>
                </a:solidFill>
                <a:latin typeface="+mn-lt"/>
              </a:defRPr>
            </a:lvl3pPr>
            <a:lvl4pPr marL="685802" indent="0">
              <a:buNone/>
              <a:defRPr>
                <a:solidFill>
                  <a:schemeClr val="bg1"/>
                </a:solidFill>
                <a:latin typeface="+mn-lt"/>
              </a:defRPr>
            </a:lvl4pPr>
            <a:lvl5pPr marL="863603" indent="0">
              <a:buNone/>
              <a:tabLst/>
              <a:defRPr>
                <a:solidFill>
                  <a:schemeClr val="bg1"/>
                </a:solidFill>
                <a:latin typeface="+mn-lt"/>
              </a:defRPr>
            </a:lvl5pPr>
          </a:lstStyle>
          <a:p>
            <a:pPr lvl="0"/>
            <a:r>
              <a:rPr lang="en-US"/>
              <a:t>Preview</a:t>
            </a:r>
          </a:p>
          <a:p>
            <a:pPr lvl="0"/>
            <a:r>
              <a:rPr lang="en-US"/>
              <a:t>Released</a:t>
            </a:r>
          </a:p>
          <a:p>
            <a:pPr lvl="0"/>
            <a:r>
              <a:rPr lang="en-US"/>
              <a:t>Date</a:t>
            </a:r>
          </a:p>
        </p:txBody>
      </p:sp>
      <p:sp>
        <p:nvSpPr>
          <p:cNvPr id="2" name="Title 1"/>
          <p:cNvSpPr>
            <a:spLocks noGrp="1"/>
          </p:cNvSpPr>
          <p:nvPr>
            <p:ph type="title"/>
          </p:nvPr>
        </p:nvSpPr>
        <p:spPr>
          <a:xfrm>
            <a:off x="330200" y="289511"/>
            <a:ext cx="3780246" cy="899665"/>
          </a:xfrm>
        </p:spPr>
        <p:txBody>
          <a:bodyPr/>
          <a:lstStyle>
            <a:lvl1pPr>
              <a:defRPr sz="4000">
                <a:solidFill>
                  <a:schemeClr val="tx1"/>
                </a:solidFill>
              </a:defRPr>
            </a:lvl1pPr>
          </a:lstStyle>
          <a:p>
            <a:r>
              <a:rPr lang="en-US"/>
              <a:t>Click to edit Master title style</a:t>
            </a:r>
          </a:p>
        </p:txBody>
      </p:sp>
      <p:sp>
        <p:nvSpPr>
          <p:cNvPr id="13" name="Text Placeholder 3"/>
          <p:cNvSpPr>
            <a:spLocks noGrp="1"/>
          </p:cNvSpPr>
          <p:nvPr>
            <p:ph type="body" sz="quarter" idx="10"/>
          </p:nvPr>
        </p:nvSpPr>
        <p:spPr>
          <a:xfrm>
            <a:off x="330201" y="1604086"/>
            <a:ext cx="3780245" cy="406265"/>
          </a:xfrm>
        </p:spPr>
        <p:txBody>
          <a:bodyPr wrap="square">
            <a:spAutoFit/>
          </a:bodyPr>
          <a:lstStyle>
            <a:lvl1pPr marL="0" indent="0">
              <a:spcBef>
                <a:spcPts val="1200"/>
              </a:spcBef>
              <a:buClr>
                <a:schemeClr val="tx1"/>
              </a:buClr>
              <a:buFont typeface="Arial" pitchFamily="34" charset="0"/>
              <a:buNone/>
              <a:defRPr sz="1600">
                <a:solidFill>
                  <a:schemeClr val="tx1"/>
                </a:solidFill>
                <a:latin typeface="+mn-lt"/>
              </a:defRPr>
            </a:lvl1pPr>
            <a:lvl2pPr marL="292101" indent="0">
              <a:buNone/>
              <a:defRPr sz="2353">
                <a:solidFill>
                  <a:schemeClr val="bg1"/>
                </a:solidFill>
                <a:latin typeface="+mn-lt"/>
              </a:defRPr>
            </a:lvl2pPr>
            <a:lvl3pPr marL="520702" indent="0">
              <a:buNone/>
              <a:tabLst/>
              <a:defRPr sz="1961">
                <a:solidFill>
                  <a:schemeClr val="bg1"/>
                </a:solidFill>
                <a:latin typeface="+mn-lt"/>
              </a:defRPr>
            </a:lvl3pPr>
            <a:lvl4pPr marL="685802" indent="0">
              <a:buNone/>
              <a:defRPr>
                <a:solidFill>
                  <a:schemeClr val="bg1"/>
                </a:solidFill>
                <a:latin typeface="+mn-lt"/>
              </a:defRPr>
            </a:lvl4pPr>
            <a:lvl5pPr marL="863603" indent="0">
              <a:buNone/>
              <a:tabLst/>
              <a:defRPr>
                <a:solidFill>
                  <a:schemeClr val="bg1"/>
                </a:solidFill>
                <a:latin typeface="+mn-lt"/>
              </a:defRPr>
            </a:lvl5pPr>
          </a:lstStyle>
          <a:p>
            <a:pPr lvl="0"/>
            <a:r>
              <a:rPr lang="en-US"/>
              <a:t>Edit Master text styles</a:t>
            </a:r>
          </a:p>
        </p:txBody>
      </p:sp>
      <p:sp>
        <p:nvSpPr>
          <p:cNvPr id="14" name="Text Placeholder 3"/>
          <p:cNvSpPr>
            <a:spLocks noGrp="1"/>
          </p:cNvSpPr>
          <p:nvPr>
            <p:ph type="body" sz="quarter" idx="11"/>
          </p:nvPr>
        </p:nvSpPr>
        <p:spPr>
          <a:xfrm>
            <a:off x="768109" y="6069507"/>
            <a:ext cx="3329638" cy="378565"/>
          </a:xfrm>
        </p:spPr>
        <p:txBody>
          <a:bodyPr wrap="square" anchor="ctr" anchorCtr="0">
            <a:spAutoFit/>
          </a:bodyPr>
          <a:lstStyle>
            <a:lvl1pPr marL="0" indent="0">
              <a:spcBef>
                <a:spcPts val="1200"/>
              </a:spcBef>
              <a:buClr>
                <a:schemeClr val="tx1"/>
              </a:buClr>
              <a:buFont typeface="Arial" pitchFamily="34" charset="0"/>
              <a:buNone/>
              <a:defRPr sz="1400">
                <a:solidFill>
                  <a:schemeClr val="tx1"/>
                </a:solidFill>
                <a:latin typeface="+mn-lt"/>
              </a:defRPr>
            </a:lvl1pPr>
            <a:lvl2pPr marL="292101" indent="0">
              <a:buNone/>
              <a:defRPr sz="2353">
                <a:solidFill>
                  <a:schemeClr val="bg1"/>
                </a:solidFill>
                <a:latin typeface="+mn-lt"/>
              </a:defRPr>
            </a:lvl2pPr>
            <a:lvl3pPr marL="520702" indent="0">
              <a:buNone/>
              <a:tabLst/>
              <a:defRPr sz="1961">
                <a:solidFill>
                  <a:schemeClr val="bg1"/>
                </a:solidFill>
                <a:latin typeface="+mn-lt"/>
              </a:defRPr>
            </a:lvl3pPr>
            <a:lvl4pPr marL="685802" indent="0">
              <a:buNone/>
              <a:defRPr>
                <a:solidFill>
                  <a:schemeClr val="bg1"/>
                </a:solidFill>
                <a:latin typeface="+mn-lt"/>
              </a:defRPr>
            </a:lvl4pPr>
            <a:lvl5pPr marL="863603" indent="0">
              <a:buNone/>
              <a:tabLst/>
              <a:defRPr>
                <a:solidFill>
                  <a:schemeClr val="bg1"/>
                </a:solidFill>
                <a:latin typeface="+mn-lt"/>
              </a:defRPr>
            </a:lvl5pPr>
          </a:lstStyle>
          <a:p>
            <a:pPr lvl="0"/>
            <a:r>
              <a:rPr lang="en-US"/>
              <a:t>Edit Master text styles</a:t>
            </a:r>
          </a:p>
        </p:txBody>
      </p:sp>
      <p:cxnSp>
        <p:nvCxnSpPr>
          <p:cNvPr id="4" name="Straight Connector 3">
            <a:extLst>
              <a:ext uri="{FF2B5EF4-FFF2-40B4-BE49-F238E27FC236}">
                <a16:creationId xmlns:a16="http://schemas.microsoft.com/office/drawing/2014/main" id="{4D490E48-BE6D-477D-8F7B-6660E732107F}"/>
              </a:ext>
            </a:extLst>
          </p:cNvPr>
          <p:cNvCxnSpPr/>
          <p:nvPr userDrawn="1"/>
        </p:nvCxnSpPr>
        <p:spPr>
          <a:xfrm>
            <a:off x="4232366" y="289511"/>
            <a:ext cx="0" cy="6172411"/>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 name="Freeform 5">
            <a:extLst>
              <a:ext uri="{FF2B5EF4-FFF2-40B4-BE49-F238E27FC236}">
                <a16:creationId xmlns:a16="http://schemas.microsoft.com/office/drawing/2014/main" id="{A92B0539-2DE8-40D0-9B17-A323AB7635B8}"/>
              </a:ext>
            </a:extLst>
          </p:cNvPr>
          <p:cNvSpPr>
            <a:spLocks noEditPoints="1"/>
          </p:cNvSpPr>
          <p:nvPr userDrawn="1"/>
        </p:nvSpPr>
        <p:spPr bwMode="auto">
          <a:xfrm>
            <a:off x="330200" y="6044561"/>
            <a:ext cx="428460" cy="428460"/>
          </a:xfrm>
          <a:custGeom>
            <a:avLst/>
            <a:gdLst>
              <a:gd name="T0" fmla="*/ 59 w 247"/>
              <a:gd name="T1" fmla="*/ 123 h 247"/>
              <a:gd name="T2" fmla="*/ 178 w 247"/>
              <a:gd name="T3" fmla="*/ 123 h 247"/>
              <a:gd name="T4" fmla="*/ 122 w 247"/>
              <a:gd name="T5" fmla="*/ 183 h 247"/>
              <a:gd name="T6" fmla="*/ 182 w 247"/>
              <a:gd name="T7" fmla="*/ 123 h 247"/>
              <a:gd name="T8" fmla="*/ 122 w 247"/>
              <a:gd name="T9" fmla="*/ 63 h 247"/>
              <a:gd name="T10" fmla="*/ 123 w 247"/>
              <a:gd name="T11" fmla="*/ 0 h 247"/>
              <a:gd name="T12" fmla="*/ 0 w 247"/>
              <a:gd name="T13" fmla="*/ 123 h 247"/>
              <a:gd name="T14" fmla="*/ 123 w 247"/>
              <a:gd name="T15" fmla="*/ 247 h 247"/>
              <a:gd name="T16" fmla="*/ 247 w 247"/>
              <a:gd name="T17" fmla="*/ 123 h 247"/>
              <a:gd name="T18" fmla="*/ 123 w 247"/>
              <a:gd name="T19" fmla="*/ 0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7" h="247">
                <a:moveTo>
                  <a:pt x="59" y="123"/>
                </a:moveTo>
                <a:cubicBezTo>
                  <a:pt x="178" y="123"/>
                  <a:pt x="178" y="123"/>
                  <a:pt x="178" y="123"/>
                </a:cubicBezTo>
                <a:moveTo>
                  <a:pt x="122" y="183"/>
                </a:moveTo>
                <a:cubicBezTo>
                  <a:pt x="182" y="123"/>
                  <a:pt x="182" y="123"/>
                  <a:pt x="182" y="123"/>
                </a:cubicBezTo>
                <a:cubicBezTo>
                  <a:pt x="122" y="63"/>
                  <a:pt x="122" y="63"/>
                  <a:pt x="122" y="63"/>
                </a:cubicBezTo>
                <a:moveTo>
                  <a:pt x="123" y="0"/>
                </a:moveTo>
                <a:cubicBezTo>
                  <a:pt x="55" y="0"/>
                  <a:pt x="0" y="55"/>
                  <a:pt x="0" y="123"/>
                </a:cubicBezTo>
                <a:cubicBezTo>
                  <a:pt x="0" y="191"/>
                  <a:pt x="55" y="247"/>
                  <a:pt x="123" y="247"/>
                </a:cubicBezTo>
                <a:cubicBezTo>
                  <a:pt x="191" y="247"/>
                  <a:pt x="247" y="191"/>
                  <a:pt x="247" y="123"/>
                </a:cubicBezTo>
                <a:cubicBezTo>
                  <a:pt x="247" y="55"/>
                  <a:pt x="191" y="0"/>
                  <a:pt x="123" y="0"/>
                </a:cubicBezTo>
                <a:close/>
              </a:path>
            </a:pathLst>
          </a:custGeom>
          <a:noFill/>
          <a:ln w="19050" cap="flat">
            <a:solidFill>
              <a:schemeClr val="accent4"/>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ndParaRPr>
          </a:p>
        </p:txBody>
      </p:sp>
    </p:spTree>
    <p:extLst>
      <p:ext uri="{BB962C8B-B14F-4D97-AF65-F5344CB8AC3E}">
        <p14:creationId xmlns:p14="http://schemas.microsoft.com/office/powerpoint/2010/main" val="390445319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userDrawn="1">
  <p:cSld name="Section title blue">
    <p:bg>
      <p:bgPr>
        <a:solidFill>
          <a:schemeClr val="bg2"/>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b="0" kern="1200" cap="none" spc="-147" baseline="0" dirty="0">
                <a:ln w="3175">
                  <a:noFill/>
                </a:ln>
                <a:solidFill>
                  <a:schemeClr val="tx1"/>
                </a:solidFill>
                <a:effectLst/>
                <a:latin typeface="+mj-lt"/>
                <a:ea typeface="+mn-ea"/>
                <a:cs typeface="Segoe UI" pitchFamily="34" charset="0"/>
              </a:defRPr>
            </a:lvl1pPr>
          </a:lstStyle>
          <a:p>
            <a:pPr marL="0" lvl="0" algn="l" defTabSz="914367" rtl="0" eaLnBrk="1" latinLnBrk="0" hangingPunct="1">
              <a:lnSpc>
                <a:spcPts val="5490"/>
              </a:lnSpc>
              <a:spcBef>
                <a:spcPct val="0"/>
              </a:spcBef>
              <a:buNone/>
            </a:pPr>
            <a:r>
              <a:rPr lang="en-US"/>
              <a:t>Section title</a:t>
            </a:r>
          </a:p>
        </p:txBody>
      </p:sp>
      <p:sp>
        <p:nvSpPr>
          <p:cNvPr id="8" name="TextBox 7">
            <a:extLst>
              <a:ext uri="{FF2B5EF4-FFF2-40B4-BE49-F238E27FC236}">
                <a16:creationId xmlns:a16="http://schemas.microsoft.com/office/drawing/2014/main" id="{E7E555FE-1A25-470F-9400-806E2FDA6E45}"/>
              </a:ext>
            </a:extLst>
          </p:cNvPr>
          <p:cNvSpPr txBox="1"/>
          <p:nvPr userDrawn="1"/>
        </p:nvSpPr>
        <p:spPr>
          <a:xfrm>
            <a:off x="436378" y="6431031"/>
            <a:ext cx="964896" cy="95058"/>
          </a:xfrm>
          <a:prstGeom prst="rect">
            <a:avLst/>
          </a:prstGeom>
          <a:noFill/>
        </p:spPr>
        <p:txBody>
          <a:bodyPr wrap="none" lIns="0" tIns="0" rIns="0" bIns="0" rtlCol="0">
            <a:spAutoFit/>
          </a:bodyPr>
          <a:lstStyle/>
          <a:p>
            <a:pPr>
              <a:lnSpc>
                <a:spcPct val="90000"/>
              </a:lnSpc>
              <a:spcAft>
                <a:spcPts val="588"/>
              </a:spcAft>
            </a:pPr>
            <a:r>
              <a:rPr lang="en-US" sz="686">
                <a:solidFill>
                  <a:schemeClr val="tx1"/>
                </a:solidFill>
              </a:rPr>
              <a:t>© Microsoft Corporation</a:t>
            </a:r>
            <a:endParaRPr lang="en-US" sz="784">
              <a:solidFill>
                <a:schemeClr val="tx1"/>
              </a:solidFill>
            </a:endParaRPr>
          </a:p>
        </p:txBody>
      </p:sp>
    </p:spTree>
    <p:extLst>
      <p:ext uri="{BB962C8B-B14F-4D97-AF65-F5344CB8AC3E}">
        <p14:creationId xmlns:p14="http://schemas.microsoft.com/office/powerpoint/2010/main" val="3286060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 Walk-in">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6309DE5-A9B6-49AF-9F6E-18673C7092DF}"/>
              </a:ext>
              <a:ext uri="{C183D7F6-B498-43B3-948B-1728B52AA6E4}">
                <adec:decorative xmlns:adec="http://schemas.microsoft.com/office/drawing/2017/decorative" val="1"/>
              </a:ext>
            </a:extLst>
          </p:cNvPr>
          <p:cNvPicPr>
            <a:picLocks noChangeAspect="1"/>
          </p:cNvPicPr>
          <p:nvPr userDrawn="1"/>
        </p:nvPicPr>
        <p:blipFill rotWithShape="1">
          <a:blip r:embed="rId2"/>
          <a:srcRect l="953" t="953" r="953" b="953"/>
          <a:stretch/>
        </p:blipFill>
        <p:spPr>
          <a:xfrm>
            <a:off x="0" y="0"/>
            <a:ext cx="12192000" cy="6858000"/>
          </a:xfrm>
          <a:prstGeom prst="rect">
            <a:avLst/>
          </a:prstGeom>
        </p:spPr>
      </p:pic>
      <p:pic>
        <p:nvPicPr>
          <p:cNvPr id="6" name="Picture 5" descr="Microsoft Build">
            <a:extLst>
              <a:ext uri="{FF2B5EF4-FFF2-40B4-BE49-F238E27FC236}">
                <a16:creationId xmlns:a16="http://schemas.microsoft.com/office/drawing/2014/main" id="{98AA39A4-BBDC-4839-BBE1-715A8D0F0E4A}"/>
              </a:ext>
            </a:extLst>
          </p:cNvPr>
          <p:cNvPicPr>
            <a:picLocks noChangeAspect="1"/>
          </p:cNvPicPr>
          <p:nvPr userDrawn="1"/>
        </p:nvPicPr>
        <p:blipFill>
          <a:blip r:embed="rId3"/>
          <a:stretch>
            <a:fillRect/>
          </a:stretch>
        </p:blipFill>
        <p:spPr>
          <a:xfrm>
            <a:off x="-57355" y="2087764"/>
            <a:ext cx="4730906" cy="2682472"/>
          </a:xfrm>
          <a:prstGeom prst="rect">
            <a:avLst/>
          </a:prstGeom>
        </p:spPr>
      </p:pic>
      <p:pic>
        <p:nvPicPr>
          <p:cNvPr id="3" name="MS logo white - EMF" descr="Microsoft logo white text version">
            <a:extLst>
              <a:ext uri="{FF2B5EF4-FFF2-40B4-BE49-F238E27FC236}">
                <a16:creationId xmlns:a16="http://schemas.microsoft.com/office/drawing/2014/main" id="{9EC268FC-6E15-4088-8C76-1BBAB3B698BD}"/>
              </a:ext>
            </a:extLst>
          </p:cNvPr>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36248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751388" y="2979778"/>
            <a:ext cx="5802312" cy="553998"/>
          </a:xfrm>
          <a:noFill/>
        </p:spPr>
        <p:txBody>
          <a:bodyPr wrap="square" lIns="0" tIns="0" rIns="0" bIns="0" anchor="b" anchorCtr="0">
            <a:spAutoFit/>
          </a:bodyPr>
          <a:lstStyle>
            <a:lvl1pPr>
              <a:defRPr sz="3600" spc="-50" baseline="0">
                <a:solidFill>
                  <a:schemeClr val="accent1"/>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4751387" y="3962400"/>
            <a:ext cx="5802311"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DBD72765-6102-4363-9635-907E86F60314}"/>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bwMode="black">
          <a:xfrm>
            <a:off x="4754563" y="585788"/>
            <a:ext cx="1366245" cy="292608"/>
          </a:xfrm>
          <a:prstGeom prst="rect">
            <a:avLst/>
          </a:prstGeom>
        </p:spPr>
      </p:pic>
    </p:spTree>
    <p:extLst>
      <p:ext uri="{BB962C8B-B14F-4D97-AF65-F5344CB8AC3E}">
        <p14:creationId xmlns:p14="http://schemas.microsoft.com/office/powerpoint/2010/main" val="2605770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guide id="5" pos="6648">
          <p15:clr>
            <a:srgbClr val="5ACBF0"/>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4754563" y="457200"/>
            <a:ext cx="6854825" cy="553998"/>
          </a:xfrm>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4754563" y="1435100"/>
            <a:ext cx="6858000"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0070784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guide id="6" pos="5151">
          <p15:clr>
            <a:srgbClr val="A4A3A4"/>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4754563" y="457200"/>
            <a:ext cx="6854825" cy="553998"/>
          </a:xfrm>
        </p:spPr>
        <p:txBody>
          <a:bodyPr/>
          <a:lstStyle/>
          <a:p>
            <a:r>
              <a:rPr lang="en-US"/>
              <a:t>Click to edit Master title style</a:t>
            </a:r>
          </a:p>
        </p:txBody>
      </p:sp>
      <p:sp>
        <p:nvSpPr>
          <p:cNvPr id="4" name="Text Placeholder 3"/>
          <p:cNvSpPr>
            <a:spLocks noGrp="1"/>
          </p:cNvSpPr>
          <p:nvPr>
            <p:ph type="body" sz="quarter" idx="10"/>
          </p:nvPr>
        </p:nvSpPr>
        <p:spPr>
          <a:xfrm>
            <a:off x="4754563" y="1434370"/>
            <a:ext cx="6858000" cy="1612749"/>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1854816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888">
          <p15:clr>
            <a:srgbClr val="5ACBF0"/>
          </p15:clr>
        </p15:guide>
        <p15:guide id="4" orient="horz" pos="1272">
          <p15:clr>
            <a:srgbClr val="5ACBF0"/>
          </p15:clr>
        </p15:guide>
        <p15:guide id="5" pos="5153">
          <p15:clr>
            <a:srgbClr val="A4A3A4"/>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481F7F-57F0-4A66-A464-0CE6BC7CD12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73636476"/>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4310">
          <p15:clr>
            <a:srgbClr val="5ACBF0"/>
          </p15:clr>
        </p15:guide>
        <p15:guide id="32" pos="4494">
          <p15:clr>
            <a:srgbClr val="5ACBF0"/>
          </p15:clr>
        </p15:guide>
        <p15:guide id="33" pos="5808">
          <p15:clr>
            <a:srgbClr val="5ACBF0"/>
          </p15:clr>
        </p15:guide>
        <p15:guide id="34" pos="5998">
          <p15:clr>
            <a:srgbClr val="5ACBF0"/>
          </p15:clr>
        </p15:guide>
        <p15:guide id="35" pos="3653">
          <p15:clr>
            <a:srgbClr val="A4A3A4"/>
          </p15:clr>
        </p15:guide>
        <p15:guide id="36" pos="5151">
          <p15:clr>
            <a:srgbClr val="A4A3A4"/>
          </p15:clr>
        </p15:guide>
        <p15:guide id="37" pos="6648">
          <p15:clr>
            <a:srgbClr val="A4A3A4"/>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4754562" y="2875002"/>
            <a:ext cx="4465637"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3738734722"/>
      </p:ext>
    </p:extLst>
  </p:cSld>
  <p:clrMapOvr>
    <a:masterClrMapping/>
  </p:clrMapOvr>
  <p:transition>
    <p:fade/>
  </p:transition>
  <p:extLst>
    <p:ext uri="{DCECCB84-F9BA-43D5-87BE-67443E8EF086}">
      <p15:sldGuideLst xmlns:p15="http://schemas.microsoft.com/office/powerpoint/2012/main">
        <p15:guide id="30" orient="horz" pos="288">
          <p15:clr>
            <a:srgbClr val="5ACBF0"/>
          </p15:clr>
        </p15:guide>
        <p15:guide id="32" orient="horz" pos="2160">
          <p15:clr>
            <a:srgbClr val="5ACBF0"/>
          </p15:clr>
        </p15:guide>
        <p15:guide id="33" pos="5808">
          <p15:clr>
            <a:srgbClr val="5ACBF0"/>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4754563" y="457200"/>
            <a:ext cx="4465637"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15322907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80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2"/>
        </a:solidFill>
        <a:effectLst/>
      </p:bgPr>
    </p:bg>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gradFill>
                  <a:gsLst>
                    <a:gs pos="0">
                      <a:schemeClr val="bg1"/>
                    </a:gs>
                    <a:gs pos="100000">
                      <a:schemeClr val="bg1"/>
                    </a:gs>
                  </a:gsLst>
                  <a:lin ang="5400000" scaled="1"/>
                </a:gradFill>
              </a:defRPr>
            </a:lvl1pPr>
          </a:lstStyle>
          <a:p>
            <a:r>
              <a:rPr lang="en-US"/>
              <a:t>Azure presentation title </a:t>
            </a:r>
            <a:br>
              <a:rPr lang="en-US"/>
            </a:br>
            <a:r>
              <a:rPr lang="en-US"/>
              <a:t>or event name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24246"/>
          </a:xfrm>
          <a:prstGeom prst="rect">
            <a:avLst/>
          </a:prstGeom>
        </p:spPr>
        <p:txBody>
          <a:bodyPr/>
          <a:lstStyle>
            <a:lvl1pPr>
              <a:defRPr sz="1765">
                <a:gradFill>
                  <a:gsLst>
                    <a:gs pos="0">
                      <a:schemeClr val="bg1"/>
                    </a:gs>
                    <a:gs pos="100000">
                      <a:schemeClr val="bg1"/>
                    </a:gs>
                  </a:gsLst>
                  <a:lin ang="5400000" scaled="1"/>
                </a:gra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35656711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gradFill>
                  <a:gsLst>
                    <a:gs pos="0">
                      <a:schemeClr val="tx1"/>
                    </a:gs>
                    <a:gs pos="100000">
                      <a:schemeClr val="tx1"/>
                    </a:gs>
                  </a:gsLst>
                  <a:lin ang="5400000" scaled="1"/>
                </a:gradFill>
              </a:defRPr>
            </a:lvl1pPr>
          </a:lstStyle>
          <a:p>
            <a:r>
              <a:rPr lang="en-US"/>
              <a:t>Text option 2: two columns copy heavy</a:t>
            </a:r>
          </a:p>
        </p:txBody>
      </p:sp>
      <p:sp>
        <p:nvSpPr>
          <p:cNvPr id="13" name="Text Box 3">
            <a:extLst>
              <a:ext uri="{FF2B5EF4-FFF2-40B4-BE49-F238E27FC236}">
                <a16:creationId xmlns:a16="http://schemas.microsoft.com/office/drawing/2014/main" id="{CCDF1654-4D2D-794C-BBB7-E1447C036FDB}"/>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18" name="Text Placeholder 4">
            <a:extLst>
              <a:ext uri="{FF2B5EF4-FFF2-40B4-BE49-F238E27FC236}">
                <a16:creationId xmlns:a16="http://schemas.microsoft.com/office/drawing/2014/main" id="{82A6E05B-C65A-8C44-AC8B-AA08746E6668}"/>
              </a:ext>
            </a:extLst>
          </p:cNvPr>
          <p:cNvSpPr>
            <a:spLocks noGrp="1"/>
          </p:cNvSpPr>
          <p:nvPr>
            <p:ph type="body" sz="quarter" idx="17" hasCustomPrompt="1"/>
          </p:nvPr>
        </p:nvSpPr>
        <p:spPr>
          <a:xfrm>
            <a:off x="455995"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gradFill>
                  <a:gsLst>
                    <a:gs pos="0">
                      <a:schemeClr val="tx1"/>
                    </a:gs>
                    <a:gs pos="100000">
                      <a:schemeClr val="tx1"/>
                    </a:gs>
                  </a:gsLst>
                  <a:lin ang="5400000" scaled="1"/>
                </a:gra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D52482AC-A354-B546-9AAD-B3E028512046}"/>
              </a:ext>
            </a:extLst>
          </p:cNvPr>
          <p:cNvSpPr>
            <a:spLocks noGrp="1"/>
          </p:cNvSpPr>
          <p:nvPr>
            <p:ph type="body" sz="quarter" idx="18" hasCustomPrompt="1"/>
          </p:nvPr>
        </p:nvSpPr>
        <p:spPr>
          <a:xfrm>
            <a:off x="4286809"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gradFill>
                  <a:gsLst>
                    <a:gs pos="0">
                      <a:schemeClr val="tx1"/>
                    </a:gs>
                    <a:gs pos="100000">
                      <a:schemeClr val="tx1"/>
                    </a:gs>
                  </a:gsLst>
                  <a:lin ang="5400000" scaled="1"/>
                </a:gra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8" name="Text Placeholder 4">
            <a:extLst>
              <a:ext uri="{FF2B5EF4-FFF2-40B4-BE49-F238E27FC236}">
                <a16:creationId xmlns:a16="http://schemas.microsoft.com/office/drawing/2014/main" id="{CCC8691F-DADE-4D0A-8115-9B3B796034E0}"/>
              </a:ext>
            </a:extLst>
          </p:cNvPr>
          <p:cNvSpPr>
            <a:spLocks noGrp="1"/>
          </p:cNvSpPr>
          <p:nvPr>
            <p:ph type="body" sz="quarter" idx="11" hasCustomPrompt="1"/>
          </p:nvPr>
        </p:nvSpPr>
        <p:spPr>
          <a:xfrm>
            <a:off x="455995" y="2377543"/>
            <a:ext cx="3618381" cy="216206"/>
          </a:xfrm>
          <a:prstGeom prst="rect">
            <a:avLst/>
          </a:prstGeom>
        </p:spPr>
        <p:txBody>
          <a:bodyPr lIns="0" tIns="0" rIns="0" bIns="0"/>
          <a:lstStyle>
            <a:lvl1pPr marL="0" indent="0">
              <a:lnSpc>
                <a:spcPts val="1765"/>
              </a:lnSpc>
              <a:spcBef>
                <a:spcPts val="0"/>
              </a:spcBef>
              <a:spcAft>
                <a:spcPts val="588"/>
              </a:spcAft>
              <a:buNone/>
              <a:defRPr sz="1372" b="0" spc="0" baseline="0">
                <a:gradFill>
                  <a:gsLst>
                    <a:gs pos="0">
                      <a:schemeClr val="tx2"/>
                    </a:gs>
                    <a:gs pos="100000">
                      <a:schemeClr val="tx2"/>
                    </a:gs>
                  </a:gsLst>
                  <a:lin ang="5400000" scaled="1"/>
                </a:gra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9" name="Text Placeholder 4">
            <a:extLst>
              <a:ext uri="{FF2B5EF4-FFF2-40B4-BE49-F238E27FC236}">
                <a16:creationId xmlns:a16="http://schemas.microsoft.com/office/drawing/2014/main" id="{AD57A03F-09DB-4FBF-A5BF-1DE6B7FC0CB5}"/>
              </a:ext>
            </a:extLst>
          </p:cNvPr>
          <p:cNvSpPr>
            <a:spLocks noGrp="1"/>
          </p:cNvSpPr>
          <p:nvPr>
            <p:ph type="body" sz="quarter" idx="19" hasCustomPrompt="1"/>
          </p:nvPr>
        </p:nvSpPr>
        <p:spPr>
          <a:xfrm>
            <a:off x="4286808" y="2377543"/>
            <a:ext cx="3618381" cy="216206"/>
          </a:xfrm>
          <a:prstGeom prst="rect">
            <a:avLst/>
          </a:prstGeom>
        </p:spPr>
        <p:txBody>
          <a:bodyPr lIns="0" tIns="0" rIns="0" bIns="0"/>
          <a:lstStyle>
            <a:lvl1pPr marL="0" indent="0">
              <a:lnSpc>
                <a:spcPts val="1765"/>
              </a:lnSpc>
              <a:spcBef>
                <a:spcPts val="0"/>
              </a:spcBef>
              <a:spcAft>
                <a:spcPts val="588"/>
              </a:spcAft>
              <a:buNone/>
              <a:defRPr sz="1372" b="0" spc="0" baseline="0">
                <a:gradFill>
                  <a:gsLst>
                    <a:gs pos="0">
                      <a:schemeClr val="tx2"/>
                    </a:gs>
                    <a:gs pos="100000">
                      <a:schemeClr val="tx2"/>
                    </a:gs>
                  </a:gsLst>
                  <a:lin ang="5400000" scaled="1"/>
                </a:gra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Tree>
    <p:extLst>
      <p:ext uri="{BB962C8B-B14F-4D97-AF65-F5344CB8AC3E}">
        <p14:creationId xmlns:p14="http://schemas.microsoft.com/office/powerpoint/2010/main" val="3363284841"/>
      </p:ext>
    </p:extLst>
  </p:cSld>
  <p:clrMapOvr>
    <a:masterClrMapping/>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 Photo full bleed ">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4168774" y="0"/>
            <a:ext cx="8023225" cy="6858000"/>
          </a:xfrm>
          <a:blipFill>
            <a:blip r:embed="rId2"/>
            <a:stretch>
              <a:fillRect/>
            </a:stretch>
          </a:blipFill>
        </p:spPr>
        <p:txBody>
          <a:bodyPr wrap="none" bIns="173736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86797963"/>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4168774" y="0"/>
            <a:ext cx="8023225" cy="6858000"/>
          </a:xfrm>
          <a:blipFill>
            <a:blip r:embed="rId2"/>
            <a:stretch>
              <a:fillRect/>
            </a:stretch>
          </a:blipFill>
        </p:spPr>
        <p:txBody>
          <a:bodyPr wrap="none" bIns="173736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4168774" y="3657600"/>
            <a:ext cx="8023225"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lgn="ct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0429626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Photo full bleed middle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4168774" y="0"/>
            <a:ext cx="8023225" cy="6858000"/>
          </a:xfrm>
          <a:blipFill>
            <a:blip r:embed="rId2"/>
            <a:stretch>
              <a:fillRect/>
            </a:stretch>
          </a:blipFill>
        </p:spPr>
        <p:txBody>
          <a:bodyPr wrap="none" bIns="173736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4168774" y="4586514"/>
            <a:ext cx="8023225" cy="2271486"/>
          </a:xfrm>
          <a:solidFill>
            <a:srgbClr val="000000">
              <a:alpha val="55000"/>
            </a:srgbClr>
          </a:solidFill>
        </p:spPr>
        <p:txBody>
          <a:bodyPr lIns="585216" tIns="585216" rIns="585216" bIns="585216" anchor="ctr" anchorCtr="0">
            <a:noAutofit/>
          </a:bodyPr>
          <a:lstStyle>
            <a:lvl1pPr algn="ct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04944374"/>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4751386" y="5157216"/>
            <a:ext cx="685800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4168775" y="0"/>
            <a:ext cx="8023225" cy="4572000"/>
          </a:xfrm>
          <a:blipFill>
            <a:blip r:embed="rId2"/>
            <a:stretch>
              <a:fillRect/>
            </a:stretch>
          </a:blipFill>
        </p:spPr>
        <p:txBody>
          <a:bodyPr vert="horz" wrap="square" lIns="0" tIns="1280160" rIns="0" bIns="0" rtlCol="0" anchor="t" anchorCtr="0">
            <a:noAutofit/>
          </a:bodyPr>
          <a:lstStyle>
            <a:lvl1pPr marL="0" indent="0" algn="ctr">
              <a:spcBef>
                <a:spcPts val="0"/>
              </a:spcBef>
              <a:buNone/>
              <a:defRPr lang="en-US" sz="1400" b="1" dirty="0">
                <a:solidFill>
                  <a:srgbClr val="000000"/>
                </a:solidFill>
              </a:defRPr>
            </a:lvl1pPr>
          </a:lstStyle>
          <a:p>
            <a:pPr marL="228600" lvl="0" indent="-228600" algn="ctr"/>
            <a:r>
              <a:rPr lang="en-US"/>
              <a:t>Drag &amp; drop your photo </a:t>
            </a:r>
            <a:br>
              <a:rPr lang="en-US"/>
            </a:br>
            <a:r>
              <a:rPr lang="en-US"/>
              <a:t>here or click or tap icon </a:t>
            </a:r>
            <a:br>
              <a:rPr lang="en-US"/>
            </a:br>
            <a:r>
              <a:rPr lang="en-US"/>
              <a:t>below 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89393668"/>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4754563" y="585788"/>
            <a:ext cx="685800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4168775" y="2286000"/>
            <a:ext cx="8020844" cy="4572000"/>
          </a:xfrm>
          <a:blipFill>
            <a:blip r:embed="rId2"/>
            <a:stretch>
              <a:fillRect/>
            </a:stretch>
          </a:blipFill>
        </p:spPr>
        <p:txBody>
          <a:bodyPr vert="horz" wrap="square" lIns="0" tIns="1188720" rIns="0" bIns="0" rtlCol="0" anchor="t" anchorCtr="0">
            <a:noAutofit/>
          </a:bodyPr>
          <a:lstStyle>
            <a:lvl1pPr marL="91440" indent="0" algn="ctr">
              <a:spcBef>
                <a:spcPts val="0"/>
              </a:spcBef>
              <a:buNone/>
              <a:defRPr lang="en-US" sz="1400" b="1" dirty="0">
                <a:solidFill>
                  <a:srgbClr val="000000"/>
                </a:solidFill>
              </a:defRPr>
            </a:lvl1pPr>
          </a:lstStyle>
          <a:p>
            <a:pPr marL="228600" lvl="0" indent="-228600" algn="ctr"/>
            <a:r>
              <a:rPr lang="en-US"/>
              <a:t>Drag &amp; drop your photo </a:t>
            </a:r>
          </a:p>
          <a:p>
            <a:pPr marL="228600" lvl="0" indent="-228600" algn="ctr"/>
            <a:r>
              <a:rPr lang="en-US"/>
              <a:t>here or click or tap icon </a:t>
            </a:r>
          </a:p>
          <a:p>
            <a:pPr marL="228600" lvl="0" indent="-228600" algn="ctr"/>
            <a:r>
              <a:rPr lang="en-US"/>
              <a:t>below 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00286416"/>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Picture and content">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AF0D0A4-1FFC-4038-A335-4888164DF802}"/>
              </a:ext>
            </a:extLst>
          </p:cNvPr>
          <p:cNvSpPr>
            <a:spLocks noGrp="1"/>
          </p:cNvSpPr>
          <p:nvPr>
            <p:ph type="title"/>
          </p:nvPr>
        </p:nvSpPr>
        <p:spPr>
          <a:xfrm>
            <a:off x="4754563" y="457200"/>
            <a:ext cx="6854825" cy="553998"/>
          </a:xfrm>
        </p:spPr>
        <p:txBody>
          <a:bodyPr/>
          <a:lstStyle/>
          <a:p>
            <a:r>
              <a:rPr lang="en-US"/>
              <a:t>Click to edit Master title style</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DAE79831-D0DD-4629-9CB7-E6BFDBF0CDEB}"/>
              </a:ext>
            </a:extLst>
          </p:cNvPr>
          <p:cNvSpPr>
            <a:spLocks noGrp="1"/>
          </p:cNvSpPr>
          <p:nvPr>
            <p:ph type="pic" sz="quarter" idx="13" hasCustomPrompt="1"/>
          </p:nvPr>
        </p:nvSpPr>
        <p:spPr bwMode="ltGray">
          <a:xfrm>
            <a:off x="4754562" y="2025650"/>
            <a:ext cx="6854825" cy="3136392"/>
          </a:xfrm>
          <a:blipFill>
            <a:blip r:embed="rId2"/>
            <a:stretch>
              <a:fillRect/>
            </a:stretch>
          </a:blipFill>
        </p:spPr>
        <p:txBody>
          <a:bodyPr lIns="0" tIns="0" rIns="0" bIns="82296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4754563" y="5499100"/>
            <a:ext cx="6854825" cy="4445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8399338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5055">
          <p15:clr>
            <a:srgbClr val="5ACBF0"/>
          </p15:clr>
        </p15:guide>
        <p15:guide id="7" pos="5250">
          <p15:clr>
            <a:srgbClr val="5ACBF0"/>
          </p15:clr>
        </p15:guide>
        <p15:guide id="8" orient="horz" pos="3464">
          <p15:clr>
            <a:srgbClr val="5ACBF0"/>
          </p15:clr>
        </p15:guide>
      </p15:sldGuideLst>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AF0D0A4-1FFC-4038-A335-4888164DF802}"/>
              </a:ext>
            </a:extLst>
          </p:cNvPr>
          <p:cNvSpPr>
            <a:spLocks noGrp="1"/>
          </p:cNvSpPr>
          <p:nvPr>
            <p:ph type="title"/>
          </p:nvPr>
        </p:nvSpPr>
        <p:spPr>
          <a:xfrm>
            <a:off x="4754563" y="457200"/>
            <a:ext cx="6854825" cy="553998"/>
          </a:xfrm>
        </p:spPr>
        <p:txBody>
          <a:bodyPr/>
          <a:lstStyle/>
          <a:p>
            <a:r>
              <a:rPr lang="en-US"/>
              <a:t>Click to edit Master title style</a:t>
            </a:r>
          </a:p>
        </p:txBody>
      </p:sp>
      <p:sp>
        <p:nvSpPr>
          <p:cNvPr id="12" name="Picture Placeholder" descr="This photo is a 'placeholder' only. Drag or drop your photo here, or click and tap the center to insert a photo.">
            <a:extLst>
              <a:ext uri="{FF2B5EF4-FFF2-40B4-BE49-F238E27FC236}">
                <a16:creationId xmlns:a16="http://schemas.microsoft.com/office/drawing/2014/main" id="{10975A60-9AA6-4E49-9B39-A6A73A71E8C2}"/>
              </a:ext>
            </a:extLst>
          </p:cNvPr>
          <p:cNvSpPr>
            <a:spLocks noGrp="1"/>
          </p:cNvSpPr>
          <p:nvPr>
            <p:ph type="pic" sz="quarter" idx="19" hasCustomPrompt="1"/>
          </p:nvPr>
        </p:nvSpPr>
        <p:spPr bwMode="ltGray">
          <a:xfrm>
            <a:off x="4754563" y="2025650"/>
            <a:ext cx="3281109" cy="3136392"/>
          </a:xfrm>
          <a:blipFill>
            <a:blip r:embed="rId2"/>
            <a:stretch>
              <a:fillRect/>
            </a:stretch>
          </a:blipFill>
        </p:spPr>
        <p:txBody>
          <a:bodyPr vert="horz" wrap="square" lIns="0" tIns="0" rIns="0" bIns="1005840" rtlCol="0" anchor="ctr" anchorCtr="0">
            <a:noAutofit/>
          </a:bodyPr>
          <a:lstStyle>
            <a:lvl1pPr marL="0" indent="0" algn="ctr">
              <a:buNone/>
              <a:defRPr lang="en-US" sz="800" b="1" kern="1200" spc="0" baseline="0" dirty="0">
                <a:solidFill>
                  <a:srgbClr val="000000"/>
                </a:solidFill>
                <a:latin typeface="+mn-lt"/>
                <a:ea typeface="+mn-ea"/>
                <a:cs typeface="Segoe UI" panose="020B0502040204020203" pitchFamily="34" charset="0"/>
              </a:defRPr>
            </a:lvl1pPr>
          </a:lstStyle>
          <a:p>
            <a:pPr marL="228600" marR="0" lvl="0" indent="-22860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lang="en-US"/>
              <a:t>Drag &amp; drop your photo here </a:t>
            </a:r>
            <a:br>
              <a:rPr lang="en-US"/>
            </a:br>
            <a:r>
              <a:rPr lang="en-US"/>
              <a:t>or click or tap icon below </a:t>
            </a:r>
            <a:br>
              <a:rPr lang="en-US"/>
            </a:br>
            <a:r>
              <a:rPr lang="en-US"/>
              <a:t>to insert</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4754563" y="5499100"/>
            <a:ext cx="3127375" cy="4445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328279" y="2025650"/>
            <a:ext cx="3281109" cy="3136392"/>
          </a:xfrm>
          <a:blipFill>
            <a:blip r:embed="rId3"/>
            <a:stretch>
              <a:fillRect/>
            </a:stretch>
          </a:blipFill>
        </p:spPr>
        <p:txBody>
          <a:bodyPr vert="horz" wrap="square" lIns="0" tIns="0" rIns="0" bIns="1005840" rtlCol="0" anchor="ctr" anchorCtr="0">
            <a:noAutofit/>
          </a:bodyPr>
          <a:lstStyle>
            <a:lvl1pPr marL="0" indent="0" algn="ctr">
              <a:buNone/>
              <a:defRPr lang="en-US" sz="800" b="1" kern="1200" spc="0" baseline="0" dirty="0">
                <a:solidFill>
                  <a:srgbClr val="000000"/>
                </a:solidFill>
                <a:latin typeface="+mn-lt"/>
                <a:ea typeface="+mn-ea"/>
                <a:cs typeface="Segoe UI" panose="020B0502040204020203" pitchFamily="34" charset="0"/>
              </a:defRPr>
            </a:lvl1pPr>
          </a:lstStyle>
          <a:p>
            <a:pPr marL="228600" marR="0" lvl="0" indent="-22860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472995" y="5499100"/>
            <a:ext cx="3139567" cy="4445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5070331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5055">
          <p15:clr>
            <a:srgbClr val="5ACBF0"/>
          </p15:clr>
        </p15:guide>
        <p15:guide id="7" pos="5250">
          <p15:clr>
            <a:srgbClr val="5ACBF0"/>
          </p15:clr>
        </p15:guide>
        <p15:guide id="8" orient="horz" pos="3464">
          <p15:clr>
            <a:srgbClr val="5ACBF0"/>
          </p15:clr>
        </p15:guide>
      </p15:sldGuideLst>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4754563" y="585788"/>
            <a:ext cx="6852220" cy="1115568"/>
          </a:xfrm>
        </p:spPr>
        <p:txBody>
          <a:bodyPr anchor="ctr"/>
          <a:lstStyle>
            <a:lvl1pPr algn="ctr">
              <a:defRPr/>
            </a:lvl1pPr>
          </a:lstStyle>
          <a:p>
            <a:r>
              <a:rPr lang="en-US"/>
              <a:t>Click to edit Master title style</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4168775" y="2286000"/>
            <a:ext cx="3977640" cy="2807208"/>
          </a:xfrm>
          <a:blipFill>
            <a:blip r:embed="rId2"/>
            <a:stretch>
              <a:fillRect/>
            </a:stretch>
          </a:blipFill>
        </p:spPr>
        <p:txBody>
          <a:bodyPr lIns="0" tIns="0" rIns="0" bIns="82296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4753991" y="5334001"/>
            <a:ext cx="2807208" cy="609600"/>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8214360" y="2286000"/>
            <a:ext cx="3977640" cy="2807208"/>
          </a:xfrm>
          <a:blipFill>
            <a:blip r:embed="rId3"/>
            <a:stretch>
              <a:fillRect/>
            </a:stretch>
          </a:blipFill>
        </p:spPr>
        <p:txBody>
          <a:bodyPr lIns="0" tIns="0" rIns="0" bIns="82296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8799576" y="5334000"/>
            <a:ext cx="2807208" cy="609600"/>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0790782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5133">
          <p15:clr>
            <a:srgbClr val="5ACBF0"/>
          </p15:clr>
        </p15:guide>
        <p15:guide id="6" pos="5175">
          <p15:clr>
            <a:srgbClr val="5ACBF0"/>
          </p15:clr>
        </p15:guide>
        <p15:guide id="12" pos="5543">
          <p15:clr>
            <a:srgbClr val="5ACBF0"/>
          </p15:clr>
        </p15:guide>
        <p15:guide id="13" orient="horz" pos="3360">
          <p15:clr>
            <a:srgbClr val="5ACBF0"/>
          </p15:clr>
        </p15:guide>
        <p15:guide id="14" orient="horz">
          <p15:clr>
            <a:srgbClr val="5ACBF0"/>
          </p15:clr>
        </p15:guide>
        <p15:guide id="15" pos="3878">
          <p15:clr>
            <a:srgbClr val="5ACBF0"/>
          </p15:clr>
        </p15:guide>
        <p15:guide id="16" pos="4763">
          <p15:clr>
            <a:srgbClr val="5ACBF0"/>
          </p15:clr>
        </p15:guide>
        <p15:guide id="17" pos="6427">
          <p15:clr>
            <a:srgbClr val="5ACBF0"/>
          </p15:clr>
        </p15:guide>
      </p15:sldGuideLst>
    </p:ext>
  </p:extLs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4754563" y="588962"/>
            <a:ext cx="685800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4754563" y="2286000"/>
            <a:ext cx="2016081" cy="2016081"/>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4754563" y="4608513"/>
            <a:ext cx="2016081" cy="1335087"/>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7175523" y="2286000"/>
            <a:ext cx="2016081" cy="2016081"/>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7175523" y="4608513"/>
            <a:ext cx="2016081" cy="1335087"/>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9590702" y="2286000"/>
            <a:ext cx="2016081" cy="2016081"/>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9590702" y="4608513"/>
            <a:ext cx="2018686" cy="1335087"/>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5396124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903">
          <p15:clr>
            <a:srgbClr val="5ACBF0"/>
          </p15:clr>
        </p15:guide>
        <p15:guide id="12" orient="horz" pos="1440">
          <p15:clr>
            <a:srgbClr val="5ACBF0"/>
          </p15:clr>
        </p15:guide>
        <p15:guide id="14" orient="horz" pos="2717">
          <p15:clr>
            <a:srgbClr val="5ACBF0"/>
          </p15:clr>
        </p15:guide>
        <p15:guide id="15" pos="4268">
          <p15:clr>
            <a:srgbClr val="5ACBF0"/>
          </p15:clr>
        </p15:guide>
        <p15:guide id="16" pos="4521">
          <p15:clr>
            <a:srgbClr val="5ACBF0"/>
          </p15:clr>
        </p15:guide>
        <p15:guide id="17" pos="5790">
          <p15:clr>
            <a:srgbClr val="5ACBF0"/>
          </p15:clr>
        </p15:guide>
        <p15:guide id="18" pos="6042">
          <p15:clr>
            <a:srgbClr val="5ACBF0"/>
          </p15:clr>
        </p15:guide>
      </p15:sldGuideLst>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4 Photos">
    <p:spTree>
      <p:nvGrpSpPr>
        <p:cNvPr id="1" name=""/>
        <p:cNvGrpSpPr/>
        <p:nvPr/>
      </p:nvGrpSpPr>
      <p:grpSpPr>
        <a:xfrm>
          <a:off x="0" y="0"/>
          <a:ext cx="0" cy="0"/>
          <a:chOff x="0" y="0"/>
          <a:chExt cx="0" cy="0"/>
        </a:xfrm>
      </p:grpSpPr>
      <p:sp>
        <p:nvSpPr>
          <p:cNvPr id="6" name="Picture Placeholder" descr="This photo is a 'placeholder' only. Drag or drop your photo here, or click and tap the center to insert a photo.">
            <a:extLst>
              <a:ext uri="{FF2B5EF4-FFF2-40B4-BE49-F238E27FC236}">
                <a16:creationId xmlns:a16="http://schemas.microsoft.com/office/drawing/2014/main" id="{EFBECFBE-DDD5-48D2-A1C5-AC2FFFDFD979}"/>
              </a:ext>
            </a:extLst>
          </p:cNvPr>
          <p:cNvSpPr>
            <a:spLocks noGrp="1"/>
          </p:cNvSpPr>
          <p:nvPr>
            <p:ph type="pic" sz="quarter" idx="13" hasCustomPrompt="1"/>
          </p:nvPr>
        </p:nvSpPr>
        <p:spPr bwMode="ltGray">
          <a:xfrm>
            <a:off x="4167641" y="-1"/>
            <a:ext cx="4009572" cy="3428999"/>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8884108A-545E-44D2-8C60-4CD4A2158D79}"/>
              </a:ext>
            </a:extLst>
          </p:cNvPr>
          <p:cNvSpPr>
            <a:spLocks noGrp="1"/>
          </p:cNvSpPr>
          <p:nvPr>
            <p:ph type="pic" sz="quarter" idx="15" hasCustomPrompt="1"/>
          </p:nvPr>
        </p:nvSpPr>
        <p:spPr bwMode="ltGray">
          <a:xfrm>
            <a:off x="4167641" y="3429000"/>
            <a:ext cx="4009572" cy="3429001"/>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12AC17E3-EF12-403C-B7D3-16F65CA2C9A0}"/>
              </a:ext>
            </a:extLst>
          </p:cNvPr>
          <p:cNvSpPr>
            <a:spLocks noGrp="1"/>
          </p:cNvSpPr>
          <p:nvPr>
            <p:ph type="pic" sz="quarter" idx="14" hasCustomPrompt="1"/>
          </p:nvPr>
        </p:nvSpPr>
        <p:spPr bwMode="ltGray">
          <a:xfrm>
            <a:off x="8177213" y="0"/>
            <a:ext cx="4014787" cy="342900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01C3D732-9453-4E35-8694-56997FDE82CF}"/>
              </a:ext>
            </a:extLst>
          </p:cNvPr>
          <p:cNvSpPr>
            <a:spLocks noGrp="1"/>
          </p:cNvSpPr>
          <p:nvPr>
            <p:ph type="pic" sz="quarter" idx="19" hasCustomPrompt="1"/>
          </p:nvPr>
        </p:nvSpPr>
        <p:spPr bwMode="ltGray">
          <a:xfrm>
            <a:off x="8177213" y="3428999"/>
            <a:ext cx="4014787" cy="3429002"/>
          </a:xfrm>
          <a:blipFill>
            <a:blip r:embed="rId5"/>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6553266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6" pos="5151">
          <p15:clr>
            <a:srgbClr val="5ACBF0"/>
          </p15:clr>
        </p15:guide>
        <p15:guide id="38" orient="horz" pos="2160">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16" name="Text Placeholder 4">
            <a:extLst>
              <a:ext uri="{FF2B5EF4-FFF2-40B4-BE49-F238E27FC236}">
                <a16:creationId xmlns:a16="http://schemas.microsoft.com/office/drawing/2014/main" id="{D8533C5B-52B6-4FDD-B82E-8A4945A40773}"/>
              </a:ext>
            </a:extLst>
          </p:cNvPr>
          <p:cNvSpPr>
            <a:spLocks noGrp="1"/>
          </p:cNvSpPr>
          <p:nvPr>
            <p:ph type="body" sz="quarter" idx="26" hasCustomPrompt="1"/>
          </p:nvPr>
        </p:nvSpPr>
        <p:spPr>
          <a:xfrm>
            <a:off x="455995" y="4927922"/>
            <a:ext cx="3618381" cy="216206"/>
          </a:xfrm>
          <a:prstGeom prst="rect">
            <a:avLst/>
          </a:prstGeom>
        </p:spPr>
        <p:txBody>
          <a:bodyPr lIns="0" tIns="0" rIns="0" bIns="0"/>
          <a:lstStyle>
            <a:lvl1pPr marL="0" indent="0">
              <a:lnSpc>
                <a:spcPts val="1765"/>
              </a:lnSpc>
              <a:spcBef>
                <a:spcPts val="0"/>
              </a:spcBef>
              <a:spcAft>
                <a:spcPts val="588"/>
              </a:spcAft>
              <a:buNone/>
              <a:defRPr sz="1372" b="0" spc="0" baseline="0">
                <a:gradFill>
                  <a:gsLst>
                    <a:gs pos="0">
                      <a:schemeClr val="tx2"/>
                    </a:gs>
                    <a:gs pos="100000">
                      <a:schemeClr val="tx2"/>
                    </a:gs>
                  </a:gsLst>
                  <a:lin ang="5400000" scaled="1"/>
                </a:gra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b="-1"/>
          <a:stretch/>
        </p:blipFill>
        <p:spPr>
          <a:xfrm>
            <a:off x="8144083" y="1599720"/>
            <a:ext cx="3609417" cy="3103720"/>
          </a:xfrm>
          <a:prstGeom prst="rect">
            <a:avLst/>
          </a:prstGeom>
        </p:spPr>
      </p:pic>
      <p:pic>
        <p:nvPicPr>
          <p:cNvPr id="6" name="Picture 5"/>
          <p:cNvPicPr>
            <a:picLocks noChangeAspect="1"/>
          </p:cNvPicPr>
          <p:nvPr userDrawn="1"/>
        </p:nvPicPr>
        <p:blipFill rotWithShape="1">
          <a:blip r:embed="rId3" cstate="print">
            <a:extLst>
              <a:ext uri="{28A0092B-C50C-407E-A947-70E740481C1C}">
                <a14:useLocalDpi xmlns:a14="http://schemas.microsoft.com/office/drawing/2010/main" val="0"/>
              </a:ext>
            </a:extLst>
          </a:blip>
          <a:srcRect b="-1"/>
          <a:stretch/>
        </p:blipFill>
        <p:spPr>
          <a:xfrm>
            <a:off x="4309002" y="1599721"/>
            <a:ext cx="3612531" cy="3099394"/>
          </a:xfrm>
          <a:prstGeom prst="rect">
            <a:avLst/>
          </a:prstGeom>
        </p:spPr>
      </p:pic>
      <p:pic>
        <p:nvPicPr>
          <p:cNvPr id="3" name="Picture 2"/>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64957" y="1599722"/>
            <a:ext cx="3609417" cy="3108047"/>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gradFill>
                  <a:gsLst>
                    <a:gs pos="0">
                      <a:schemeClr val="tx1"/>
                    </a:gs>
                    <a:gs pos="100000">
                      <a:schemeClr val="tx1"/>
                    </a:gs>
                  </a:gsLst>
                  <a:lin ang="5400000" scaled="1"/>
                </a:gradFill>
              </a:defRPr>
            </a:lvl1pPr>
          </a:lstStyle>
          <a:p>
            <a:r>
              <a:rPr lang="en-US"/>
              <a:t>Text option 3: three columns images and text</a:t>
            </a: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465332" y="2882153"/>
            <a:ext cx="3609043" cy="543185"/>
          </a:xfrm>
          <a:prstGeom prst="rect">
            <a:avLst/>
          </a:prstGeom>
        </p:spPr>
        <p:txBody>
          <a:bodyPr/>
          <a:lstStyle>
            <a:lvl1pPr algn="ctr">
              <a:defRPr>
                <a:solidFill>
                  <a:schemeClr val="bg1"/>
                </a:solidFill>
              </a:defRPr>
            </a:lvl1pPr>
          </a:lstStyle>
          <a:p>
            <a:r>
              <a:rPr lang="en-US"/>
              <a:t>Drop photo here</a:t>
            </a:r>
          </a:p>
        </p:txBody>
      </p:sp>
      <p:sp>
        <p:nvSpPr>
          <p:cNvPr id="11" name="Picture Placeholder 10">
            <a:extLst>
              <a:ext uri="{FF2B5EF4-FFF2-40B4-BE49-F238E27FC236}">
                <a16:creationId xmlns:a16="http://schemas.microsoft.com/office/drawing/2014/main" id="{5877AA6F-F5D0-8349-8D7F-7A036C53AFEC}"/>
              </a:ext>
            </a:extLst>
          </p:cNvPr>
          <p:cNvSpPr>
            <a:spLocks noGrp="1"/>
          </p:cNvSpPr>
          <p:nvPr>
            <p:ph type="pic" sz="quarter" idx="22" hasCustomPrompt="1"/>
          </p:nvPr>
        </p:nvSpPr>
        <p:spPr>
          <a:xfrm>
            <a:off x="4303151" y="2875700"/>
            <a:ext cx="3618381" cy="543185"/>
          </a:xfrm>
          <a:prstGeom prst="rect">
            <a:avLst/>
          </a:prstGeom>
        </p:spPr>
        <p:txBody>
          <a:bodyPr/>
          <a:lstStyle>
            <a:lvl1pPr algn="ctr">
              <a:defRPr>
                <a:solidFill>
                  <a:schemeClr val="bg1"/>
                </a:solidFill>
              </a:defRPr>
            </a:lvl1pPr>
          </a:lstStyle>
          <a:p>
            <a:r>
              <a:rPr lang="en-US"/>
              <a:t>Drop photo here</a:t>
            </a:r>
          </a:p>
        </p:txBody>
      </p:sp>
      <p:sp>
        <p:nvSpPr>
          <p:cNvPr id="14" name="Picture Placeholder 13">
            <a:extLst>
              <a:ext uri="{FF2B5EF4-FFF2-40B4-BE49-F238E27FC236}">
                <a16:creationId xmlns:a16="http://schemas.microsoft.com/office/drawing/2014/main" id="{983A4321-3796-F044-9126-51A6AA308B77}"/>
              </a:ext>
            </a:extLst>
          </p:cNvPr>
          <p:cNvSpPr>
            <a:spLocks noGrp="1"/>
          </p:cNvSpPr>
          <p:nvPr>
            <p:ph type="pic" sz="quarter" idx="23" hasCustomPrompt="1"/>
          </p:nvPr>
        </p:nvSpPr>
        <p:spPr>
          <a:xfrm>
            <a:off x="8144082" y="2888935"/>
            <a:ext cx="3609043" cy="543185"/>
          </a:xfrm>
          <a:prstGeom prst="rect">
            <a:avLst/>
          </a:prstGeom>
        </p:spPr>
        <p:txBody>
          <a:bodyPr/>
          <a:lstStyle>
            <a:lvl1pPr algn="ctr">
              <a:defRPr>
                <a:solidFill>
                  <a:schemeClr val="bg1"/>
                </a:solidFill>
              </a:defRPr>
            </a:lvl1pPr>
          </a:lstStyle>
          <a:p>
            <a:r>
              <a:rPr lang="en-US"/>
              <a:t>Drop photo here</a:t>
            </a:r>
          </a:p>
        </p:txBody>
      </p:sp>
      <p:sp>
        <p:nvSpPr>
          <p:cNvPr id="18" name="Text Box 3">
            <a:extLst>
              <a:ext uri="{FF2B5EF4-FFF2-40B4-BE49-F238E27FC236}">
                <a16:creationId xmlns:a16="http://schemas.microsoft.com/office/drawing/2014/main" id="{06DC0489-95B2-B74C-8FE4-80E75D67DE41}"/>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64957"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gradFill>
                  <a:gsLst>
                    <a:gs pos="0">
                      <a:schemeClr val="tx1"/>
                    </a:gs>
                    <a:gs pos="100000">
                      <a:schemeClr val="tx1"/>
                    </a:gs>
                  </a:gsLst>
                  <a:lin ang="5400000" scaled="1"/>
                </a:gra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306077"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gradFill>
                  <a:gsLst>
                    <a:gs pos="0">
                      <a:schemeClr val="tx1"/>
                    </a:gs>
                    <a:gs pos="100000">
                      <a:schemeClr val="tx1"/>
                    </a:gs>
                  </a:gsLst>
                  <a:lin ang="5400000" scaled="1"/>
                </a:gra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144083"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gradFill>
                  <a:gsLst>
                    <a:gs pos="0">
                      <a:schemeClr val="tx1"/>
                    </a:gs>
                    <a:gs pos="100000">
                      <a:schemeClr val="tx1"/>
                    </a:gs>
                  </a:gsLst>
                  <a:lin ang="5400000" scaled="1"/>
                </a:gra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7" name="Text Placeholder 4">
            <a:extLst>
              <a:ext uri="{FF2B5EF4-FFF2-40B4-BE49-F238E27FC236}">
                <a16:creationId xmlns:a16="http://schemas.microsoft.com/office/drawing/2014/main" id="{18498876-1613-418C-AC35-FDACF3402713}"/>
              </a:ext>
            </a:extLst>
          </p:cNvPr>
          <p:cNvSpPr>
            <a:spLocks noGrp="1"/>
          </p:cNvSpPr>
          <p:nvPr>
            <p:ph type="body" sz="quarter" idx="27" hasCustomPrompt="1"/>
          </p:nvPr>
        </p:nvSpPr>
        <p:spPr>
          <a:xfrm>
            <a:off x="4306077" y="4927922"/>
            <a:ext cx="3618381" cy="216206"/>
          </a:xfrm>
          <a:prstGeom prst="rect">
            <a:avLst/>
          </a:prstGeom>
        </p:spPr>
        <p:txBody>
          <a:bodyPr lIns="0" tIns="0" rIns="0" bIns="0"/>
          <a:lstStyle>
            <a:lvl1pPr marL="0" indent="0">
              <a:lnSpc>
                <a:spcPts val="1765"/>
              </a:lnSpc>
              <a:spcBef>
                <a:spcPts val="0"/>
              </a:spcBef>
              <a:spcAft>
                <a:spcPts val="588"/>
              </a:spcAft>
              <a:buNone/>
              <a:defRPr sz="1372" b="0" spc="0" baseline="0">
                <a:gradFill>
                  <a:gsLst>
                    <a:gs pos="0">
                      <a:schemeClr val="tx2"/>
                    </a:gs>
                    <a:gs pos="100000">
                      <a:schemeClr val="tx2"/>
                    </a:gs>
                  </a:gsLst>
                  <a:lin ang="5400000" scaled="1"/>
                </a:gra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0" name="Text Placeholder 4">
            <a:extLst>
              <a:ext uri="{FF2B5EF4-FFF2-40B4-BE49-F238E27FC236}">
                <a16:creationId xmlns:a16="http://schemas.microsoft.com/office/drawing/2014/main" id="{1CD0CE8E-2F40-4954-BFE0-5159095C304B}"/>
              </a:ext>
            </a:extLst>
          </p:cNvPr>
          <p:cNvSpPr>
            <a:spLocks noGrp="1"/>
          </p:cNvSpPr>
          <p:nvPr>
            <p:ph type="body" sz="quarter" idx="28" hasCustomPrompt="1"/>
          </p:nvPr>
        </p:nvSpPr>
        <p:spPr>
          <a:xfrm>
            <a:off x="8144083" y="4927922"/>
            <a:ext cx="3618381" cy="216206"/>
          </a:xfrm>
          <a:prstGeom prst="rect">
            <a:avLst/>
          </a:prstGeom>
        </p:spPr>
        <p:txBody>
          <a:bodyPr lIns="0" tIns="0" rIns="0" bIns="0"/>
          <a:lstStyle>
            <a:lvl1pPr marL="0" indent="0">
              <a:lnSpc>
                <a:spcPts val="1765"/>
              </a:lnSpc>
              <a:spcBef>
                <a:spcPts val="0"/>
              </a:spcBef>
              <a:spcAft>
                <a:spcPts val="588"/>
              </a:spcAft>
              <a:buNone/>
              <a:defRPr sz="1372" b="0" spc="0" baseline="0">
                <a:gradFill>
                  <a:gsLst>
                    <a:gs pos="0">
                      <a:schemeClr val="tx2"/>
                    </a:gs>
                    <a:gs pos="100000">
                      <a:schemeClr val="tx2"/>
                    </a:gs>
                  </a:gsLst>
                  <a:lin ang="5400000" scaled="1"/>
                </a:gra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Tree>
    <p:extLst>
      <p:ext uri="{BB962C8B-B14F-4D97-AF65-F5344CB8AC3E}">
        <p14:creationId xmlns:p14="http://schemas.microsoft.com/office/powerpoint/2010/main" val="789639328"/>
      </p:ext>
    </p:extLst>
  </p:cSld>
  <p:clrMapOvr>
    <a:masterClrMapping/>
  </p:clrMapOvr>
  <p:transition>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4754563" y="2309812"/>
            <a:ext cx="2448549" cy="3959226"/>
          </a:xfrm>
        </p:spPr>
        <p:txBody>
          <a:bodyPr anchor="t"/>
          <a:lstStyle>
            <a:lvl1pPr>
              <a:defRPr sz="3200">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7497763" y="2309812"/>
            <a:ext cx="4111625" cy="3959226"/>
          </a:xfrm>
        </p:spPr>
        <p:txBody>
          <a:bodyPr anchor="t"/>
          <a:lstStyle>
            <a:lvl1pPr marL="231775" indent="-231775">
              <a:spcAft>
                <a:spcPts val="600"/>
              </a:spcAft>
              <a:buFont typeface="Wingdings" panose="05000000000000000000" pitchFamily="2" charset="2"/>
              <a:buChar char=""/>
              <a:defRPr sz="2400"/>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4754563" y="2019300"/>
            <a:ext cx="245059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flipV="1">
            <a:off x="7496175" y="2019300"/>
            <a:ext cx="4113213" cy="15874"/>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2725029"/>
      </p:ext>
    </p:extLst>
  </p:cSld>
  <p:clrMapOvr>
    <a:masterClrMapping/>
  </p:clrMapOvr>
  <p:transition>
    <p:fade/>
  </p:transition>
  <p:extLst>
    <p:ext uri="{DCECCB84-F9BA-43D5-87BE-67443E8EF086}">
      <p15:sldGuideLst xmlns:p15="http://schemas.microsoft.com/office/powerpoint/2012/main">
        <p15:guide id="29" orient="horz" pos="1272">
          <p15:clr>
            <a:srgbClr val="5ACBF0"/>
          </p15:clr>
        </p15:guide>
        <p15:guide id="30" pos="4536">
          <p15:clr>
            <a:srgbClr val="5ACBF0"/>
          </p15:clr>
        </p15:guide>
        <p15:guide id="32" orient="horz" pos="1455">
          <p15:clr>
            <a:srgbClr val="5ACBF0"/>
          </p15:clr>
        </p15:guide>
        <p15:guide id="33" pos="4722">
          <p15:clr>
            <a:srgbClr val="5ACBF0"/>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4754563" y="585788"/>
            <a:ext cx="2447925" cy="5683250"/>
          </a:xfrm>
        </p:spPr>
        <p:txBody>
          <a:bodyPr anchor="ctr"/>
          <a:lstStyle>
            <a:lvl1pPr>
              <a:defRPr sz="3200"/>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7491412" y="585788"/>
            <a:ext cx="4117975" cy="5683250"/>
          </a:xfrm>
        </p:spPr>
        <p:txBody>
          <a:bodyPr anchor="ctr"/>
          <a:lstStyle>
            <a:lvl1pPr marL="231775" indent="-231775">
              <a:spcAft>
                <a:spcPts val="600"/>
              </a:spcAft>
              <a:buFont typeface="Wingdings" panose="05000000000000000000" pitchFamily="2" charset="2"/>
              <a:buChar char=""/>
              <a:defRPr sz="2400"/>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7346950" y="2542704"/>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18800992"/>
      </p:ext>
    </p:extLst>
  </p:cSld>
  <p:clrMapOvr>
    <a:masterClrMapping/>
  </p:clrMapOvr>
  <p:transition>
    <p:fade/>
  </p:transition>
  <p:extLst>
    <p:ext uri="{DCECCB84-F9BA-43D5-87BE-67443E8EF086}">
      <p15:sldGuideLst xmlns:p15="http://schemas.microsoft.com/office/powerpoint/2012/main">
        <p15:guide id="13" pos="4719">
          <p15:clr>
            <a:srgbClr val="5ACBF0"/>
          </p15:clr>
        </p15:guide>
        <p15:guide id="29" orient="horz" pos="2160">
          <p15:clr>
            <a:srgbClr val="5ACBF0"/>
          </p15:clr>
        </p15:guide>
        <p15:guide id="30" pos="4537">
          <p15:clr>
            <a:srgbClr val="5ACBF0"/>
          </p15:clr>
        </p15:guide>
      </p15:sldGuideLst>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4168775" y="0"/>
            <a:ext cx="8023224"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4168775"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4754562" y="710247"/>
            <a:ext cx="6855395"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409918926"/>
      </p:ext>
    </p:extLst>
  </p:cSld>
  <p:clrMapOvr>
    <a:masterClrMapping/>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a:xfrm>
            <a:off x="4754563" y="457200"/>
            <a:ext cx="6854825" cy="553998"/>
          </a:xfrm>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4170362" y="1436688"/>
            <a:ext cx="8023225"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4168775"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4754563" y="2099310"/>
            <a:ext cx="685800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66940899"/>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4754562" y="457200"/>
            <a:ext cx="6854825" cy="553998"/>
          </a:xfrm>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4754561" y="1230681"/>
            <a:ext cx="6858000" cy="307777"/>
          </a:xfrm>
        </p:spPr>
        <p:txBody>
          <a:bodyPr wrap="square">
            <a:spAutoFit/>
          </a:bodyPr>
          <a:lstStyle>
            <a:lvl1pPr marL="0" indent="0">
              <a:spcBef>
                <a:spcPts val="600"/>
              </a:spcBef>
              <a:spcAft>
                <a:spcPts val="0"/>
              </a:spcAft>
              <a:buNone/>
              <a:defRPr sz="20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4168774" y="2827138"/>
            <a:ext cx="8023225"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4168775"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4754562" y="3491219"/>
            <a:ext cx="6858000" cy="338554"/>
          </a:xfrm>
        </p:spPr>
        <p:txBody>
          <a:bodyPr/>
          <a:lstStyle>
            <a:lvl1pPr marL="0" indent="0">
              <a:buNone/>
              <a:tabLst/>
              <a:defRPr sz="22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55370691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4168774" y="0"/>
            <a:ext cx="8023225"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4754562" y="4224580"/>
            <a:ext cx="685800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4168775"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4754562" y="660508"/>
            <a:ext cx="6858000" cy="338554"/>
          </a:xfrm>
        </p:spPr>
        <p:txBody>
          <a:bodyPr/>
          <a:lstStyle>
            <a:lvl1pPr marL="0" indent="0">
              <a:buNone/>
              <a:tabLst/>
              <a:defRPr sz="22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4754562" y="4996505"/>
            <a:ext cx="6855109" cy="307777"/>
          </a:xfrm>
        </p:spPr>
        <p:txBody>
          <a:bodyPr wrap="square">
            <a:spAutoFit/>
          </a:bodyPr>
          <a:lstStyle>
            <a:lvl1pPr marL="0" indent="0">
              <a:spcBef>
                <a:spcPts val="600"/>
              </a:spcBef>
              <a:spcAft>
                <a:spcPts val="0"/>
              </a:spcAft>
              <a:buNone/>
              <a:defRPr sz="20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24536903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54562" y="3032592"/>
            <a:ext cx="5684838"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D83B0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4754562" y="3976688"/>
            <a:ext cx="5684838"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7416313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576">
          <p15:clr>
            <a:srgbClr val="5ACBF0"/>
          </p15:clr>
        </p15:guide>
        <p15:guide id="3" orient="horz" pos="1910">
          <p15:clr>
            <a:srgbClr val="5ACBF0"/>
          </p15:clr>
        </p15:guide>
        <p15:guide id="4" orient="horz" pos="2505">
          <p15:clr>
            <a:srgbClr val="5ACBF0"/>
          </p15:clr>
        </p15:guide>
      </p15:sldGuideLst>
    </p:ext>
  </p:extLs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54562" y="3035808"/>
            <a:ext cx="5684838"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0078D4"/>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834937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576">
          <p15:clr>
            <a:srgbClr val="5ACBF0"/>
          </p15:clr>
        </p15:guide>
        <p15:guide id="3" orient="horz" pos="1911">
          <p15:clr>
            <a:srgbClr val="5ACBF0"/>
          </p15:clr>
        </p15:guide>
      </p15:sldGuideLst>
    </p:ext>
  </p:extLs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54562" y="3035808"/>
            <a:ext cx="5722937"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113903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600">
          <p15:clr>
            <a:srgbClr val="5ACBF0"/>
          </p15:clr>
        </p15:guide>
        <p15:guide id="3" orient="horz" pos="1910">
          <p15:clr>
            <a:srgbClr val="5ACBF0"/>
          </p15:clr>
        </p15:guide>
      </p15:sldGuideLst>
    </p:ext>
  </p:extLs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42771441"/>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4310">
          <p15:clr>
            <a:srgbClr val="5ACBF0"/>
          </p15:clr>
        </p15:guide>
        <p15:guide id="32" pos="4494">
          <p15:clr>
            <a:srgbClr val="5ACBF0"/>
          </p15:clr>
        </p15:guide>
        <p15:guide id="33" pos="5811">
          <p15:clr>
            <a:srgbClr val="5ACBF0"/>
          </p15:clr>
        </p15:guide>
        <p15:guide id="34" pos="5998">
          <p15:clr>
            <a:srgbClr val="5ACBF0"/>
          </p15:clr>
        </p15:guide>
        <p15:guide id="35" pos="3653">
          <p15:clr>
            <a:srgbClr val="A4A3A4"/>
          </p15:clr>
        </p15:guide>
        <p15:guide id="36" pos="5151">
          <p15:clr>
            <a:srgbClr val="A4A3A4"/>
          </p15:clr>
        </p15:guide>
        <p15:guide id="37" pos="6652">
          <p15:clr>
            <a:srgbClr val="A4A3A4"/>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16" name="Text Placeholder 4">
            <a:extLst>
              <a:ext uri="{FF2B5EF4-FFF2-40B4-BE49-F238E27FC236}">
                <a16:creationId xmlns:a16="http://schemas.microsoft.com/office/drawing/2014/main" id="{D8533C5B-52B6-4FDD-B82E-8A4945A40773}"/>
              </a:ext>
            </a:extLst>
          </p:cNvPr>
          <p:cNvSpPr>
            <a:spLocks noGrp="1"/>
          </p:cNvSpPr>
          <p:nvPr>
            <p:ph type="body" sz="quarter" idx="26" hasCustomPrompt="1"/>
          </p:nvPr>
        </p:nvSpPr>
        <p:spPr>
          <a:xfrm>
            <a:off x="455995" y="4927922"/>
            <a:ext cx="3618381" cy="216206"/>
          </a:xfrm>
          <a:prstGeom prst="rect">
            <a:avLst/>
          </a:prstGeom>
        </p:spPr>
        <p:txBody>
          <a:bodyPr lIns="0" tIns="0" rIns="0" bIns="0"/>
          <a:lstStyle>
            <a:lvl1pPr marL="0" indent="0">
              <a:lnSpc>
                <a:spcPts val="1765"/>
              </a:lnSpc>
              <a:spcBef>
                <a:spcPts val="0"/>
              </a:spcBef>
              <a:spcAft>
                <a:spcPts val="588"/>
              </a:spcAft>
              <a:buNone/>
              <a:defRPr sz="1372" b="0" spc="0" baseline="0">
                <a:gradFill>
                  <a:gsLst>
                    <a:gs pos="0">
                      <a:schemeClr val="tx2"/>
                    </a:gs>
                    <a:gs pos="100000">
                      <a:schemeClr val="tx2"/>
                    </a:gs>
                  </a:gsLst>
                  <a:lin ang="5400000" scaled="1"/>
                </a:gra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b="-1"/>
          <a:stretch/>
        </p:blipFill>
        <p:spPr>
          <a:xfrm>
            <a:off x="8144083" y="1599720"/>
            <a:ext cx="3609417" cy="3103720"/>
          </a:xfrm>
          <a:prstGeom prst="rect">
            <a:avLst/>
          </a:prstGeom>
        </p:spPr>
      </p:pic>
      <p:pic>
        <p:nvPicPr>
          <p:cNvPr id="6" name="Picture 5"/>
          <p:cNvPicPr>
            <a:picLocks noChangeAspect="1"/>
          </p:cNvPicPr>
          <p:nvPr userDrawn="1"/>
        </p:nvPicPr>
        <p:blipFill rotWithShape="1">
          <a:blip r:embed="rId3" cstate="print">
            <a:extLst>
              <a:ext uri="{28A0092B-C50C-407E-A947-70E740481C1C}">
                <a14:useLocalDpi xmlns:a14="http://schemas.microsoft.com/office/drawing/2010/main" val="0"/>
              </a:ext>
            </a:extLst>
          </a:blip>
          <a:srcRect b="-1"/>
          <a:stretch/>
        </p:blipFill>
        <p:spPr>
          <a:xfrm>
            <a:off x="4309002" y="1599721"/>
            <a:ext cx="3612531" cy="3099394"/>
          </a:xfrm>
          <a:prstGeom prst="rect">
            <a:avLst/>
          </a:prstGeom>
        </p:spPr>
      </p:pic>
      <p:pic>
        <p:nvPicPr>
          <p:cNvPr id="3" name="Picture 2"/>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64957" y="1599722"/>
            <a:ext cx="3609417" cy="3108047"/>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gradFill>
                  <a:gsLst>
                    <a:gs pos="0">
                      <a:schemeClr val="tx1"/>
                    </a:gs>
                    <a:gs pos="100000">
                      <a:schemeClr val="tx1"/>
                    </a:gs>
                  </a:gsLst>
                  <a:lin ang="5400000" scaled="1"/>
                </a:gradFill>
              </a:defRPr>
            </a:lvl1pPr>
          </a:lstStyle>
          <a:p>
            <a:r>
              <a:rPr lang="en-US"/>
              <a:t>Text option 3: three columns images and text</a:t>
            </a: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465332" y="2882153"/>
            <a:ext cx="3609043" cy="543185"/>
          </a:xfrm>
          <a:prstGeom prst="rect">
            <a:avLst/>
          </a:prstGeom>
        </p:spPr>
        <p:txBody>
          <a:bodyPr/>
          <a:lstStyle>
            <a:lvl1pPr algn="ctr">
              <a:defRPr>
                <a:solidFill>
                  <a:schemeClr val="bg1"/>
                </a:solidFill>
              </a:defRPr>
            </a:lvl1pPr>
          </a:lstStyle>
          <a:p>
            <a:r>
              <a:rPr lang="en-US"/>
              <a:t>Drop photo here</a:t>
            </a:r>
          </a:p>
        </p:txBody>
      </p:sp>
      <p:sp>
        <p:nvSpPr>
          <p:cNvPr id="11" name="Picture Placeholder 10">
            <a:extLst>
              <a:ext uri="{FF2B5EF4-FFF2-40B4-BE49-F238E27FC236}">
                <a16:creationId xmlns:a16="http://schemas.microsoft.com/office/drawing/2014/main" id="{5877AA6F-F5D0-8349-8D7F-7A036C53AFEC}"/>
              </a:ext>
            </a:extLst>
          </p:cNvPr>
          <p:cNvSpPr>
            <a:spLocks noGrp="1"/>
          </p:cNvSpPr>
          <p:nvPr>
            <p:ph type="pic" sz="quarter" idx="22" hasCustomPrompt="1"/>
          </p:nvPr>
        </p:nvSpPr>
        <p:spPr>
          <a:xfrm>
            <a:off x="4303151" y="2875700"/>
            <a:ext cx="3618381" cy="543185"/>
          </a:xfrm>
          <a:prstGeom prst="rect">
            <a:avLst/>
          </a:prstGeom>
        </p:spPr>
        <p:txBody>
          <a:bodyPr/>
          <a:lstStyle>
            <a:lvl1pPr algn="ctr">
              <a:defRPr>
                <a:solidFill>
                  <a:schemeClr val="bg1"/>
                </a:solidFill>
              </a:defRPr>
            </a:lvl1pPr>
          </a:lstStyle>
          <a:p>
            <a:r>
              <a:rPr lang="en-US"/>
              <a:t>Drop photo here</a:t>
            </a:r>
          </a:p>
        </p:txBody>
      </p:sp>
      <p:sp>
        <p:nvSpPr>
          <p:cNvPr id="14" name="Picture Placeholder 13">
            <a:extLst>
              <a:ext uri="{FF2B5EF4-FFF2-40B4-BE49-F238E27FC236}">
                <a16:creationId xmlns:a16="http://schemas.microsoft.com/office/drawing/2014/main" id="{983A4321-3796-F044-9126-51A6AA308B77}"/>
              </a:ext>
            </a:extLst>
          </p:cNvPr>
          <p:cNvSpPr>
            <a:spLocks noGrp="1"/>
          </p:cNvSpPr>
          <p:nvPr>
            <p:ph type="pic" sz="quarter" idx="23" hasCustomPrompt="1"/>
          </p:nvPr>
        </p:nvSpPr>
        <p:spPr>
          <a:xfrm>
            <a:off x="8144082" y="2888935"/>
            <a:ext cx="3609043" cy="543185"/>
          </a:xfrm>
          <a:prstGeom prst="rect">
            <a:avLst/>
          </a:prstGeom>
        </p:spPr>
        <p:txBody>
          <a:bodyPr/>
          <a:lstStyle>
            <a:lvl1pPr algn="ctr">
              <a:defRPr>
                <a:solidFill>
                  <a:schemeClr val="bg1"/>
                </a:solidFill>
              </a:defRPr>
            </a:lvl1pPr>
          </a:lstStyle>
          <a:p>
            <a:r>
              <a:rPr lang="en-US"/>
              <a:t>Drop photo here</a:t>
            </a:r>
          </a:p>
        </p:txBody>
      </p:sp>
      <p:sp>
        <p:nvSpPr>
          <p:cNvPr id="18" name="Text Box 3">
            <a:extLst>
              <a:ext uri="{FF2B5EF4-FFF2-40B4-BE49-F238E27FC236}">
                <a16:creationId xmlns:a16="http://schemas.microsoft.com/office/drawing/2014/main" id="{06DC0489-95B2-B74C-8FE4-80E75D67DE41}"/>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64957"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gradFill>
                  <a:gsLst>
                    <a:gs pos="0">
                      <a:schemeClr val="tx1"/>
                    </a:gs>
                    <a:gs pos="100000">
                      <a:schemeClr val="tx1"/>
                    </a:gs>
                  </a:gsLst>
                  <a:lin ang="5400000" scaled="1"/>
                </a:gra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306077"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gradFill>
                  <a:gsLst>
                    <a:gs pos="0">
                      <a:schemeClr val="tx1"/>
                    </a:gs>
                    <a:gs pos="100000">
                      <a:schemeClr val="tx1"/>
                    </a:gs>
                  </a:gsLst>
                  <a:lin ang="5400000" scaled="1"/>
                </a:gra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144083"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gradFill>
                  <a:gsLst>
                    <a:gs pos="0">
                      <a:schemeClr val="tx1"/>
                    </a:gs>
                    <a:gs pos="100000">
                      <a:schemeClr val="tx1"/>
                    </a:gs>
                  </a:gsLst>
                  <a:lin ang="5400000" scaled="1"/>
                </a:gra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7" name="Text Placeholder 4">
            <a:extLst>
              <a:ext uri="{FF2B5EF4-FFF2-40B4-BE49-F238E27FC236}">
                <a16:creationId xmlns:a16="http://schemas.microsoft.com/office/drawing/2014/main" id="{18498876-1613-418C-AC35-FDACF3402713}"/>
              </a:ext>
            </a:extLst>
          </p:cNvPr>
          <p:cNvSpPr>
            <a:spLocks noGrp="1"/>
          </p:cNvSpPr>
          <p:nvPr>
            <p:ph type="body" sz="quarter" idx="27" hasCustomPrompt="1"/>
          </p:nvPr>
        </p:nvSpPr>
        <p:spPr>
          <a:xfrm>
            <a:off x="4306077" y="4927922"/>
            <a:ext cx="3618381" cy="216206"/>
          </a:xfrm>
          <a:prstGeom prst="rect">
            <a:avLst/>
          </a:prstGeom>
        </p:spPr>
        <p:txBody>
          <a:bodyPr lIns="0" tIns="0" rIns="0" bIns="0"/>
          <a:lstStyle>
            <a:lvl1pPr marL="0" indent="0">
              <a:lnSpc>
                <a:spcPts val="1765"/>
              </a:lnSpc>
              <a:spcBef>
                <a:spcPts val="0"/>
              </a:spcBef>
              <a:spcAft>
                <a:spcPts val="588"/>
              </a:spcAft>
              <a:buNone/>
              <a:defRPr sz="1372" b="0" spc="0" baseline="0">
                <a:gradFill>
                  <a:gsLst>
                    <a:gs pos="0">
                      <a:schemeClr val="tx2"/>
                    </a:gs>
                    <a:gs pos="100000">
                      <a:schemeClr val="tx2"/>
                    </a:gs>
                  </a:gsLst>
                  <a:lin ang="5400000" scaled="1"/>
                </a:gra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0" name="Text Placeholder 4">
            <a:extLst>
              <a:ext uri="{FF2B5EF4-FFF2-40B4-BE49-F238E27FC236}">
                <a16:creationId xmlns:a16="http://schemas.microsoft.com/office/drawing/2014/main" id="{1CD0CE8E-2F40-4954-BFE0-5159095C304B}"/>
              </a:ext>
            </a:extLst>
          </p:cNvPr>
          <p:cNvSpPr>
            <a:spLocks noGrp="1"/>
          </p:cNvSpPr>
          <p:nvPr>
            <p:ph type="body" sz="quarter" idx="28" hasCustomPrompt="1"/>
          </p:nvPr>
        </p:nvSpPr>
        <p:spPr>
          <a:xfrm>
            <a:off x="8144083" y="4927922"/>
            <a:ext cx="3618381" cy="216206"/>
          </a:xfrm>
          <a:prstGeom prst="rect">
            <a:avLst/>
          </a:prstGeom>
        </p:spPr>
        <p:txBody>
          <a:bodyPr lIns="0" tIns="0" rIns="0" bIns="0"/>
          <a:lstStyle>
            <a:lvl1pPr marL="0" indent="0">
              <a:lnSpc>
                <a:spcPts val="1765"/>
              </a:lnSpc>
              <a:spcBef>
                <a:spcPts val="0"/>
              </a:spcBef>
              <a:spcAft>
                <a:spcPts val="588"/>
              </a:spcAft>
              <a:buNone/>
              <a:defRPr sz="1372" b="0" spc="0" baseline="0">
                <a:gradFill>
                  <a:gsLst>
                    <a:gs pos="0">
                      <a:schemeClr val="tx2"/>
                    </a:gs>
                    <a:gs pos="100000">
                      <a:schemeClr val="tx2"/>
                    </a:gs>
                  </a:gsLst>
                  <a:lin ang="5400000" scaled="1"/>
                </a:gra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Tree>
    <p:extLst>
      <p:ext uri="{BB962C8B-B14F-4D97-AF65-F5344CB8AC3E}">
        <p14:creationId xmlns:p14="http://schemas.microsoft.com/office/powerpoint/2010/main" val="3197477984"/>
      </p:ext>
    </p:extLst>
  </p:cSld>
  <p:clrMapOvr>
    <a:masterClrMapping/>
  </p:clrMapOvr>
  <p:transition>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 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3028720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4310">
          <p15:clr>
            <a:srgbClr val="5ACBF0"/>
          </p15:clr>
        </p15:guide>
        <p15:guide id="32" pos="4494">
          <p15:clr>
            <a:srgbClr val="5ACBF0"/>
          </p15:clr>
        </p15:guide>
        <p15:guide id="33" pos="5811">
          <p15:clr>
            <a:srgbClr val="5ACBF0"/>
          </p15:clr>
        </p15:guide>
        <p15:guide id="34" pos="5998">
          <p15:clr>
            <a:srgbClr val="5ACBF0"/>
          </p15:clr>
        </p15:guide>
        <p15:guide id="35" pos="3653">
          <p15:clr>
            <a:srgbClr val="A4A3A4"/>
          </p15:clr>
        </p15:guide>
        <p15:guide id="36" pos="5151">
          <p15:clr>
            <a:srgbClr val="A4A3A4"/>
          </p15:clr>
        </p15:guide>
        <p15:guide id="37" pos="6652">
          <p15:clr>
            <a:srgbClr val="A4A3A4"/>
          </p15:clr>
        </p15:guide>
      </p15:sldGuideLst>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 Blank 3">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9458278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4310">
          <p15:clr>
            <a:srgbClr val="5ACBF0"/>
          </p15:clr>
        </p15:guide>
        <p15:guide id="32" pos="4494">
          <p15:clr>
            <a:srgbClr val="5ACBF0"/>
          </p15:clr>
        </p15:guide>
        <p15:guide id="33" pos="5811">
          <p15:clr>
            <a:srgbClr val="5ACBF0"/>
          </p15:clr>
        </p15:guide>
        <p15:guide id="34" pos="5998">
          <p15:clr>
            <a:srgbClr val="5ACBF0"/>
          </p15:clr>
        </p15:guide>
        <p15:guide id="35" pos="3653">
          <p15:clr>
            <a:srgbClr val="A4A3A4"/>
          </p15:clr>
        </p15:guide>
        <p15:guide id="36" pos="5151">
          <p15:clr>
            <a:srgbClr val="A4A3A4"/>
          </p15:clr>
        </p15:guide>
        <p15:guide id="37" pos="6652">
          <p15:clr>
            <a:srgbClr val="A4A3A4"/>
          </p15:clr>
        </p15:guide>
      </p15:sldGuideLst>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Closing logo slide 2/3 format">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4754563"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3" name="MS logo gray - EMF" descr="Microsoft logo, gray text version">
            <a:extLst>
              <a:ext uri="{FF2B5EF4-FFF2-40B4-BE49-F238E27FC236}">
                <a16:creationId xmlns:a16="http://schemas.microsoft.com/office/drawing/2014/main" id="{2D4ED782-E717-4FEE-9DB0-18EB6F695025}"/>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bwMode="black">
          <a:xfrm>
            <a:off x="4754563" y="585788"/>
            <a:ext cx="1366440" cy="292608"/>
          </a:xfrm>
          <a:prstGeom prst="rect">
            <a:avLst/>
          </a:prstGeom>
        </p:spPr>
      </p:pic>
    </p:spTree>
    <p:extLst>
      <p:ext uri="{BB962C8B-B14F-4D97-AF65-F5344CB8AC3E}">
        <p14:creationId xmlns:p14="http://schemas.microsoft.com/office/powerpoint/2010/main" val="242693286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showMasterSp="0"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3" name="MS logo gray - EMF" descr="Microsoft logo, gray text version">
            <a:extLst>
              <a:ext uri="{FF2B5EF4-FFF2-40B4-BE49-F238E27FC236}">
                <a16:creationId xmlns:a16="http://schemas.microsoft.com/office/drawing/2014/main" id="{DD575760-FD96-499C-9AD6-1D764BDAD381}"/>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22950642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a:xfrm>
            <a:off x="584201" y="457200"/>
            <a:ext cx="11025188" cy="553998"/>
          </a:xfrm>
        </p:spPr>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6726636"/>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98531536"/>
      </p:ext>
    </p:extLst>
  </p:cSld>
  <p:clrMapOvr>
    <a:masterClrMapping/>
  </p:clrMapOvr>
  <p:transition advClick="0" advTm="20000">
    <p:push dir="u"/>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a:prstGeom prst="rect">
            <a:avLst/>
          </a:prstGeom>
        </p:spPr>
        <p:txBody>
          <a:bodyPr lIns="0" tIns="0" rIns="0" bIns="0"/>
          <a:lstStyle>
            <a:lvl1pPr>
              <a:defRPr sz="1765" spc="0" baseline="0">
                <a:gradFill>
                  <a:gsLst>
                    <a:gs pos="0">
                      <a:schemeClr val="tx1"/>
                    </a:gs>
                    <a:gs pos="100000">
                      <a:schemeClr val="tx1"/>
                    </a:gs>
                  </a:gsLst>
                  <a:lin ang="5400000" scaled="1"/>
                </a:gradFill>
              </a:defRPr>
            </a:lvl1pPr>
          </a:lstStyle>
          <a:p>
            <a:r>
              <a:rPr lang="en-US"/>
              <a:t>Contents</a:t>
            </a:r>
          </a:p>
        </p:txBody>
      </p:sp>
      <p:sp>
        <p:nvSpPr>
          <p:cNvPr id="4" name="Text Placeholder 3"/>
          <p:cNvSpPr>
            <a:spLocks noGrp="1"/>
          </p:cNvSpPr>
          <p:nvPr>
            <p:ph type="body" sz="quarter" idx="10" hasCustomPrompt="1"/>
          </p:nvPr>
        </p:nvSpPr>
        <p:spPr>
          <a:xfrm>
            <a:off x="6229843" y="1168943"/>
            <a:ext cx="547437" cy="3786998"/>
          </a:xfrm>
          <a:prstGeom prst="rect">
            <a:avLst/>
          </a:prstGeom>
        </p:spPr>
        <p:txBody>
          <a:bodyPr wrap="square" lIns="0" tIns="0" rIns="0" bIns="0">
            <a:noAutofit/>
          </a:bodyPr>
          <a:lstStyle>
            <a:lvl1pPr marL="0" indent="0" defTabSz="507330">
              <a:spcAft>
                <a:spcPts val="490"/>
              </a:spcAft>
              <a:buNone/>
              <a:defRPr sz="1765" spc="0" baseline="0">
                <a:gradFill>
                  <a:gsLst>
                    <a:gs pos="0">
                      <a:schemeClr val="tx2"/>
                    </a:gs>
                    <a:gs pos="100000">
                      <a:schemeClr val="tx2"/>
                    </a:gs>
                  </a:gsLst>
                  <a:lin ang="5400000" scaled="1"/>
                </a:gra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a:t>
            </a:r>
            <a:br>
              <a:rPr lang="en-US"/>
            </a:br>
            <a:r>
              <a:rPr lang="en-US"/>
              <a:t>##</a:t>
            </a:r>
            <a:br>
              <a:rPr lang="en-US"/>
            </a:br>
            <a:r>
              <a:rPr lang="en-US"/>
              <a:t>##</a:t>
            </a:r>
            <a:br>
              <a:rPr lang="en-US"/>
            </a:br>
            <a:r>
              <a:rPr lang="en-US"/>
              <a:t>##</a:t>
            </a:r>
            <a:br>
              <a:rPr lang="en-US"/>
            </a:br>
            <a:r>
              <a:rPr lang="en-US"/>
              <a:t>##</a:t>
            </a:r>
          </a:p>
        </p:txBody>
      </p:sp>
      <p:sp>
        <p:nvSpPr>
          <p:cNvPr id="11" name="Text Placeholder 3">
            <a:extLst>
              <a:ext uri="{FF2B5EF4-FFF2-40B4-BE49-F238E27FC236}">
                <a16:creationId xmlns:a16="http://schemas.microsoft.com/office/drawing/2014/main" id="{FF941B29-79EC-DD49-A767-757BAE16FCDB}"/>
              </a:ext>
            </a:extLst>
          </p:cNvPr>
          <p:cNvSpPr>
            <a:spLocks noGrp="1"/>
          </p:cNvSpPr>
          <p:nvPr>
            <p:ph type="body" sz="quarter" idx="11" hasCustomPrompt="1"/>
          </p:nvPr>
        </p:nvSpPr>
        <p:spPr>
          <a:xfrm>
            <a:off x="6777280" y="1168942"/>
            <a:ext cx="3290380" cy="3786998"/>
          </a:xfrm>
          <a:prstGeom prst="rect">
            <a:avLst/>
          </a:prstGeom>
        </p:spPr>
        <p:txBody>
          <a:bodyPr wrap="square" lIns="0" tIns="0" rIns="0" bIns="0">
            <a:noAutofit/>
          </a:bodyPr>
          <a:lstStyle>
            <a:lvl1pPr marL="0" indent="0" defTabSz="507330">
              <a:spcAft>
                <a:spcPts val="490"/>
              </a:spcAft>
              <a:buNone/>
              <a:defRPr sz="1765" spc="0" baseline="0">
                <a:gradFill>
                  <a:gsLst>
                    <a:gs pos="0">
                      <a:schemeClr val="tx1"/>
                    </a:gs>
                    <a:gs pos="100000">
                      <a:schemeClr val="tx1"/>
                    </a:gs>
                  </a:gsLst>
                  <a:lin ang="5400000" scaled="1"/>
                </a:gra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Section Title</a:t>
            </a:r>
            <a:br>
              <a:rPr lang="en-US"/>
            </a:br>
            <a:r>
              <a:rPr lang="en-US"/>
              <a:t>Section Title</a:t>
            </a:r>
            <a:br>
              <a:rPr lang="en-US"/>
            </a:br>
            <a:r>
              <a:rPr lang="en-US"/>
              <a:t>Section Title</a:t>
            </a:r>
            <a:br>
              <a:rPr lang="en-US"/>
            </a:br>
            <a:r>
              <a:rPr lang="en-US"/>
              <a:t>Section Title</a:t>
            </a:r>
            <a:br>
              <a:rPr lang="en-US"/>
            </a:br>
            <a:r>
              <a:rPr lang="en-US"/>
              <a:t>Section Title</a:t>
            </a:r>
          </a:p>
        </p:txBody>
      </p:sp>
    </p:spTree>
    <p:extLst>
      <p:ext uri="{BB962C8B-B14F-4D97-AF65-F5344CB8AC3E}">
        <p14:creationId xmlns:p14="http://schemas.microsoft.com/office/powerpoint/2010/main" val="3256941908"/>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gradFill>
                  <a:gsLst>
                    <a:gs pos="0">
                      <a:schemeClr val="tx1"/>
                    </a:gs>
                    <a:gs pos="100000">
                      <a:schemeClr val="tx1"/>
                    </a:gs>
                  </a:gsLst>
                  <a:lin ang="5400000" scaled="1"/>
                </a:gra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1"/>
            <a:ext cx="11306469" cy="287771"/>
          </a:xfrm>
          <a:prstGeom prst="rect">
            <a:avLst/>
          </a:prstGeom>
        </p:spPr>
        <p:txBody>
          <a:bodyPr wrap="square" lIns="0" tIns="0" rIns="0" bIns="0">
            <a:spAutoFit/>
          </a:bodyPr>
          <a:lstStyle>
            <a:lvl1pPr marL="0" indent="0">
              <a:lnSpc>
                <a:spcPts val="2353"/>
              </a:lnSpc>
              <a:buNone/>
              <a:defRPr sz="1961" b="0" i="0" spc="0">
                <a:solidFill>
                  <a:srgbClr val="000000"/>
                </a:solidFill>
                <a:latin typeface="+mj-lt"/>
              </a:defRPr>
            </a:lvl1pPr>
            <a:lvl2pPr marL="0" indent="0">
              <a:lnSpc>
                <a:spcPts val="2353"/>
              </a:lnSpc>
              <a:buNone/>
              <a:defRPr spc="0">
                <a:gradFill>
                  <a:gsLst>
                    <a:gs pos="0">
                      <a:schemeClr val="tx1"/>
                    </a:gs>
                    <a:gs pos="100000">
                      <a:schemeClr val="tx1"/>
                    </a:gs>
                  </a:gsLst>
                  <a:lin ang="5400000" scaled="1"/>
                </a:gradFill>
                <a:latin typeface="+mn-lt"/>
              </a:defRPr>
            </a:lvl2pPr>
            <a:lvl3pPr marL="448193" indent="0">
              <a:buNone/>
              <a:defRPr/>
            </a:lvl3pPr>
            <a:lvl4pPr marL="672290" indent="0">
              <a:buNone/>
              <a:defRPr/>
            </a:lvl4pPr>
            <a:lvl5pPr marL="896386" indent="0">
              <a:buNone/>
              <a:defRPr/>
            </a:lvl5pPr>
          </a:lstStyle>
          <a:p>
            <a:pPr lvl="1"/>
            <a:r>
              <a:rPr lang="en-US"/>
              <a:t>Large: subhead Segoe UI Regular 20/24</a:t>
            </a:r>
          </a:p>
        </p:txBody>
      </p:sp>
      <p:sp>
        <p:nvSpPr>
          <p:cNvPr id="5" name="Text Placeholder 4"/>
          <p:cNvSpPr>
            <a:spLocks noGrp="1"/>
          </p:cNvSpPr>
          <p:nvPr>
            <p:ph type="body" sz="quarter" idx="11" hasCustomPrompt="1"/>
          </p:nvPr>
        </p:nvSpPr>
        <p:spPr>
          <a:xfrm>
            <a:off x="455995" y="3015704"/>
            <a:ext cx="11306469" cy="216206"/>
          </a:xfrm>
          <a:prstGeom prst="rect">
            <a:avLst/>
          </a:prstGeom>
        </p:spPr>
        <p:txBody>
          <a:bodyPr lIns="0" tIns="0" rIns="0" bIns="0"/>
          <a:lstStyle>
            <a:lvl1pPr marL="0" indent="0">
              <a:lnSpc>
                <a:spcPts val="1765"/>
              </a:lnSpc>
              <a:spcBef>
                <a:spcPts val="0"/>
              </a:spcBef>
              <a:buNone/>
              <a:defRPr sz="1372" b="0" spc="0">
                <a:gradFill>
                  <a:gsLst>
                    <a:gs pos="0">
                      <a:schemeClr val="tx2"/>
                    </a:gs>
                    <a:gs pos="100000">
                      <a:schemeClr val="tx2"/>
                    </a:gs>
                  </a:gsLst>
                  <a:lin ang="5400000" scaled="1"/>
                </a:gradFill>
                <a:latin typeface="+mj-lt"/>
              </a:defRPr>
            </a:lvl1pPr>
            <a:lvl2pPr marL="0" indent="0">
              <a:lnSpc>
                <a:spcPts val="1765"/>
              </a:lnSpc>
              <a:spcBef>
                <a:spcPts val="0"/>
              </a:spcBef>
              <a:buNone/>
              <a:defRPr sz="1372" spc="0">
                <a:solidFill>
                  <a:srgbClr val="000000"/>
                </a:solidFill>
              </a:defRPr>
            </a:lvl2pPr>
            <a:lvl3pPr marL="448193" indent="0">
              <a:buNone/>
              <a:defRPr/>
            </a:lvl3pPr>
            <a:lvl4pPr marL="672290" indent="0">
              <a:buNone/>
              <a:defRPr/>
            </a:lvl4pPr>
            <a:lvl5pPr marL="896386" indent="0">
              <a:buNone/>
              <a:defRPr/>
            </a:lvl5pPr>
          </a:lstStyle>
          <a:p>
            <a:pPr lvl="0"/>
            <a:r>
              <a:rPr lang="en-US"/>
              <a:t>Medium: paragraph heading Segoe UI </a:t>
            </a:r>
            <a:r>
              <a:rPr lang="en-US" err="1"/>
              <a:t>Semibold</a:t>
            </a:r>
            <a:r>
              <a:rPr lang="en-US"/>
              <a:t> 14/18</a:t>
            </a:r>
          </a:p>
        </p:txBody>
      </p:sp>
      <p:sp>
        <p:nvSpPr>
          <p:cNvPr id="10" name="Text Placeholder 6">
            <a:extLst>
              <a:ext uri="{FF2B5EF4-FFF2-40B4-BE49-F238E27FC236}">
                <a16:creationId xmlns:a16="http://schemas.microsoft.com/office/drawing/2014/main" id="{76E35749-090F-0542-9B4B-BF37EFC334BC}"/>
              </a:ext>
            </a:extLst>
          </p:cNvPr>
          <p:cNvSpPr>
            <a:spLocks noGrp="1"/>
          </p:cNvSpPr>
          <p:nvPr>
            <p:ph type="body" sz="quarter" idx="14" hasCustomPrompt="1"/>
          </p:nvPr>
        </p:nvSpPr>
        <p:spPr>
          <a:xfrm>
            <a:off x="455995" y="4503832"/>
            <a:ext cx="11306469" cy="150884"/>
          </a:xfrm>
          <a:prstGeom prst="rect">
            <a:avLst/>
          </a:prstGeo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gradFill>
                  <a:gsLst>
                    <a:gs pos="0">
                      <a:schemeClr val="tx1"/>
                    </a:gs>
                    <a:gs pos="100000">
                      <a:schemeClr val="tx1"/>
                    </a:gs>
                  </a:gsLst>
                  <a:lin ang="5400000" scaled="1"/>
                </a:gradFill>
              </a:defRPr>
            </a:lvl2pPr>
            <a:lvl3pPr marL="448193" indent="0">
              <a:buNone/>
              <a:defRPr/>
            </a:lvl3pPr>
            <a:lvl4pPr marL="672290" indent="0">
              <a:buNone/>
              <a:defRPr/>
            </a:lvl4pPr>
            <a:lvl5pPr marL="0" indent="0">
              <a:lnSpc>
                <a:spcPct val="100000"/>
              </a:lnSpc>
              <a:buNone/>
              <a:defRPr>
                <a:solidFill>
                  <a:srgbClr val="000000"/>
                </a:solidFill>
              </a:defRPr>
            </a:lvl5pPr>
          </a:lstStyle>
          <a:p>
            <a:pPr lvl="1"/>
            <a:r>
              <a:rPr lang="en-US"/>
              <a:t>Small: caption body copy Segoe Regular 10/12</a:t>
            </a:r>
          </a:p>
        </p:txBody>
      </p:sp>
      <p:sp>
        <p:nvSpPr>
          <p:cNvPr id="19" name="Text Placeholder 3">
            <a:extLst>
              <a:ext uri="{FF2B5EF4-FFF2-40B4-BE49-F238E27FC236}">
                <a16:creationId xmlns:a16="http://schemas.microsoft.com/office/drawing/2014/main" id="{68F32AD9-0E33-284C-8468-E63BF69AF2EB}"/>
              </a:ext>
            </a:extLst>
          </p:cNvPr>
          <p:cNvSpPr>
            <a:spLocks noGrp="1"/>
          </p:cNvSpPr>
          <p:nvPr>
            <p:ph type="body" sz="quarter" idx="24" hasCustomPrompt="1"/>
          </p:nvPr>
        </p:nvSpPr>
        <p:spPr>
          <a:xfrm>
            <a:off x="454169" y="4299924"/>
            <a:ext cx="11306469" cy="241415"/>
          </a:xfrm>
          <a:prstGeom prst="rect">
            <a:avLst/>
          </a:prstGeom>
        </p:spPr>
        <p:txBody>
          <a:bodyPr tIns="0"/>
          <a:lstStyle>
            <a:lvl1pPr>
              <a:defRPr lang="en-US" sz="980" b="1" kern="1200" spc="0" dirty="0" smtClean="0">
                <a:gradFill>
                  <a:gsLst>
                    <a:gs pos="0">
                      <a:schemeClr val="tx1"/>
                    </a:gs>
                    <a:gs pos="100000">
                      <a:schemeClr val="tx1"/>
                    </a:gs>
                  </a:gsLst>
                  <a:lin ang="5400000" scaled="1"/>
                </a:gradFill>
                <a:latin typeface="+mn-lt"/>
                <a:ea typeface="+mn-ea"/>
                <a:cs typeface="+mn-cs"/>
              </a:defRPr>
            </a:lvl1pPr>
          </a:lstStyle>
          <a:p>
            <a:pPr lvl="0"/>
            <a:r>
              <a:rPr lang="en-US"/>
              <a:t>Small: caption title Segoe UI Bold 10/12. </a:t>
            </a:r>
          </a:p>
        </p:txBody>
      </p:sp>
      <p:sp>
        <p:nvSpPr>
          <p:cNvPr id="21" name="Text Placeholder 4">
            <a:extLst>
              <a:ext uri="{FF2B5EF4-FFF2-40B4-BE49-F238E27FC236}">
                <a16:creationId xmlns:a16="http://schemas.microsoft.com/office/drawing/2014/main" id="{BA46FDB1-D336-7C45-BF92-D58B6C550364}"/>
              </a:ext>
            </a:extLst>
          </p:cNvPr>
          <p:cNvSpPr>
            <a:spLocks noGrp="1"/>
          </p:cNvSpPr>
          <p:nvPr>
            <p:ph type="body" sz="quarter" idx="18" hasCustomPrompt="1"/>
          </p:nvPr>
        </p:nvSpPr>
        <p:spPr>
          <a:xfrm>
            <a:off x="454169" y="3258992"/>
            <a:ext cx="11306469" cy="21614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gradFill>
                  <a:gsLst>
                    <a:gs pos="0">
                      <a:schemeClr val="tx1"/>
                    </a:gs>
                    <a:gs pos="100000">
                      <a:schemeClr val="tx1"/>
                    </a:gs>
                  </a:gsLst>
                  <a:lin ang="5400000" scaled="1"/>
                </a:gra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Medium: body copy Segoe UI Regular 14/18</a:t>
            </a:r>
          </a:p>
        </p:txBody>
      </p:sp>
    </p:spTree>
    <p:extLst>
      <p:ext uri="{BB962C8B-B14F-4D97-AF65-F5344CB8AC3E}">
        <p14:creationId xmlns:p14="http://schemas.microsoft.com/office/powerpoint/2010/main" val="4079011200"/>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gradFill>
                  <a:gsLst>
                    <a:gs pos="0">
                      <a:schemeClr val="tx1"/>
                    </a:gs>
                    <a:gs pos="100000">
                      <a:schemeClr val="tx1"/>
                    </a:gs>
                  </a:gsLst>
                  <a:lin ang="5400000" scaled="1"/>
                </a:gra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922587"/>
            <a:ext cx="9384447" cy="603538"/>
          </a:xfrm>
          <a:prstGeom prst="rect">
            <a:avLst/>
          </a:prstGeom>
        </p:spPr>
        <p:txBody>
          <a:bodyPr wrap="square" lIns="0" tIns="0" rIns="0" bIns="0">
            <a:spAutoFit/>
          </a:bodyPr>
          <a:lstStyle>
            <a:lvl1pPr marL="0" indent="0">
              <a:lnSpc>
                <a:spcPts val="2353"/>
              </a:lnSpc>
              <a:buNone/>
              <a:defRPr lang="en-US" sz="1961" kern="1200" spc="0" baseline="0" dirty="0">
                <a:gradFill>
                  <a:gsLst>
                    <a:gs pos="0">
                      <a:schemeClr val="tx1"/>
                    </a:gs>
                    <a:gs pos="100000">
                      <a:schemeClr val="tx1"/>
                    </a:gs>
                  </a:gsLst>
                  <a:lin ang="5400000" scaled="1"/>
                </a:gra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5"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gradFill>
                  <a:gsLst>
                    <a:gs pos="0">
                      <a:schemeClr val="tx2"/>
                    </a:gs>
                    <a:gs pos="100000">
                      <a:schemeClr val="tx2"/>
                    </a:gs>
                  </a:gsLst>
                  <a:lin ang="5400000" scaled="1"/>
                </a:gra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gradFill>
                  <a:gsLst>
                    <a:gs pos="0">
                      <a:schemeClr val="tx2"/>
                    </a:gs>
                    <a:gs pos="100000">
                      <a:schemeClr val="tx2"/>
                    </a:gs>
                  </a:gsLst>
                  <a:lin ang="5400000" scaled="1"/>
                </a:gra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gradFill>
                  <a:gsLst>
                    <a:gs pos="0">
                      <a:schemeClr val="tx2"/>
                    </a:gs>
                    <a:gs pos="100000">
                      <a:schemeClr val="tx2"/>
                    </a:gs>
                  </a:gsLst>
                  <a:lin ang="5400000" scaled="1"/>
                </a:gra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4" name="Text Placeholder 4">
            <a:extLst>
              <a:ext uri="{FF2B5EF4-FFF2-40B4-BE49-F238E27FC236}">
                <a16:creationId xmlns:a16="http://schemas.microsoft.com/office/drawing/2014/main" id="{2951A14E-1D63-9E44-9361-FD57A8BD812A}"/>
              </a:ext>
            </a:extLst>
          </p:cNvPr>
          <p:cNvSpPr>
            <a:spLocks noGrp="1"/>
          </p:cNvSpPr>
          <p:nvPr>
            <p:ph type="body" sz="quarter" idx="17" hasCustomPrompt="1"/>
          </p:nvPr>
        </p:nvSpPr>
        <p:spPr>
          <a:xfrm>
            <a:off x="454169"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gradFill>
                  <a:gsLst>
                    <a:gs pos="0">
                      <a:schemeClr val="tx1"/>
                    </a:gs>
                    <a:gs pos="100000">
                      <a:schemeClr val="tx1"/>
                    </a:gs>
                  </a:gsLst>
                  <a:lin ang="5400000" scaled="1"/>
                </a:gra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5" name="Text Placeholder 4">
            <a:extLst>
              <a:ext uri="{FF2B5EF4-FFF2-40B4-BE49-F238E27FC236}">
                <a16:creationId xmlns:a16="http://schemas.microsoft.com/office/drawing/2014/main" id="{1C3BF983-4009-1049-9AD7-C94BE3AA193C}"/>
              </a:ext>
            </a:extLst>
          </p:cNvPr>
          <p:cNvSpPr>
            <a:spLocks noGrp="1"/>
          </p:cNvSpPr>
          <p:nvPr>
            <p:ph type="body" sz="quarter" idx="18" hasCustomPrompt="1"/>
          </p:nvPr>
        </p:nvSpPr>
        <p:spPr>
          <a:xfrm>
            <a:off x="4318449"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gradFill>
                  <a:gsLst>
                    <a:gs pos="0">
                      <a:schemeClr val="tx1"/>
                    </a:gs>
                    <a:gs pos="100000">
                      <a:schemeClr val="tx1"/>
                    </a:gs>
                  </a:gsLst>
                  <a:lin ang="5400000" scaled="1"/>
                </a:gra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6" name="Text Placeholder 4">
            <a:extLst>
              <a:ext uri="{FF2B5EF4-FFF2-40B4-BE49-F238E27FC236}">
                <a16:creationId xmlns:a16="http://schemas.microsoft.com/office/drawing/2014/main" id="{2361C016-E331-F44F-ACAE-52E4AE73469E}"/>
              </a:ext>
            </a:extLst>
          </p:cNvPr>
          <p:cNvSpPr>
            <a:spLocks noGrp="1"/>
          </p:cNvSpPr>
          <p:nvPr>
            <p:ph type="body" sz="quarter" idx="19" hasCustomPrompt="1"/>
          </p:nvPr>
        </p:nvSpPr>
        <p:spPr>
          <a:xfrm>
            <a:off x="8156766"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gradFill>
                  <a:gsLst>
                    <a:gs pos="0">
                      <a:schemeClr val="tx1"/>
                    </a:gs>
                    <a:gs pos="100000">
                      <a:schemeClr val="tx1"/>
                    </a:gs>
                  </a:gsLst>
                  <a:lin ang="5400000" scaled="1"/>
                </a:gra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2437243092"/>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gradFill>
                  <a:gsLst>
                    <a:gs pos="0">
                      <a:schemeClr val="tx1"/>
                    </a:gs>
                    <a:gs pos="100000">
                      <a:schemeClr val="tx1"/>
                    </a:gs>
                  </a:gsLst>
                  <a:lin ang="5400000" scaled="1"/>
                </a:gradFill>
              </a:defRPr>
            </a:lvl1pPr>
          </a:lstStyle>
          <a:p>
            <a:r>
              <a:rPr lang="en-US"/>
              <a:t>Text option 2: two columns copy heavy</a:t>
            </a:r>
          </a:p>
        </p:txBody>
      </p:sp>
      <p:sp>
        <p:nvSpPr>
          <p:cNvPr id="18" name="Text Placeholder 4">
            <a:extLst>
              <a:ext uri="{FF2B5EF4-FFF2-40B4-BE49-F238E27FC236}">
                <a16:creationId xmlns:a16="http://schemas.microsoft.com/office/drawing/2014/main" id="{82A6E05B-C65A-8C44-AC8B-AA08746E6668}"/>
              </a:ext>
            </a:extLst>
          </p:cNvPr>
          <p:cNvSpPr>
            <a:spLocks noGrp="1"/>
          </p:cNvSpPr>
          <p:nvPr>
            <p:ph type="body" sz="quarter" idx="17" hasCustomPrompt="1"/>
          </p:nvPr>
        </p:nvSpPr>
        <p:spPr>
          <a:xfrm>
            <a:off x="455995"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gradFill>
                  <a:gsLst>
                    <a:gs pos="0">
                      <a:schemeClr val="tx1"/>
                    </a:gs>
                    <a:gs pos="100000">
                      <a:schemeClr val="tx1"/>
                    </a:gs>
                  </a:gsLst>
                  <a:lin ang="5400000" scaled="1"/>
                </a:gra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D52482AC-A354-B546-9AAD-B3E028512046}"/>
              </a:ext>
            </a:extLst>
          </p:cNvPr>
          <p:cNvSpPr>
            <a:spLocks noGrp="1"/>
          </p:cNvSpPr>
          <p:nvPr>
            <p:ph type="body" sz="quarter" idx="18" hasCustomPrompt="1"/>
          </p:nvPr>
        </p:nvSpPr>
        <p:spPr>
          <a:xfrm>
            <a:off x="4286809"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gradFill>
                  <a:gsLst>
                    <a:gs pos="0">
                      <a:schemeClr val="tx1"/>
                    </a:gs>
                    <a:gs pos="100000">
                      <a:schemeClr val="tx1"/>
                    </a:gs>
                  </a:gsLst>
                  <a:lin ang="5400000" scaled="1"/>
                </a:gra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8" name="Text Placeholder 4">
            <a:extLst>
              <a:ext uri="{FF2B5EF4-FFF2-40B4-BE49-F238E27FC236}">
                <a16:creationId xmlns:a16="http://schemas.microsoft.com/office/drawing/2014/main" id="{CCC8691F-DADE-4D0A-8115-9B3B796034E0}"/>
              </a:ext>
            </a:extLst>
          </p:cNvPr>
          <p:cNvSpPr>
            <a:spLocks noGrp="1"/>
          </p:cNvSpPr>
          <p:nvPr>
            <p:ph type="body" sz="quarter" idx="11" hasCustomPrompt="1"/>
          </p:nvPr>
        </p:nvSpPr>
        <p:spPr>
          <a:xfrm>
            <a:off x="455995" y="2377543"/>
            <a:ext cx="3618381" cy="216206"/>
          </a:xfrm>
          <a:prstGeom prst="rect">
            <a:avLst/>
          </a:prstGeom>
        </p:spPr>
        <p:txBody>
          <a:bodyPr lIns="0" tIns="0" rIns="0" bIns="0"/>
          <a:lstStyle>
            <a:lvl1pPr marL="0" indent="0">
              <a:lnSpc>
                <a:spcPts val="1765"/>
              </a:lnSpc>
              <a:spcBef>
                <a:spcPts val="0"/>
              </a:spcBef>
              <a:spcAft>
                <a:spcPts val="588"/>
              </a:spcAft>
              <a:buNone/>
              <a:defRPr sz="1372" b="0" spc="0" baseline="0">
                <a:gradFill>
                  <a:gsLst>
                    <a:gs pos="0">
                      <a:schemeClr val="tx2"/>
                    </a:gs>
                    <a:gs pos="100000">
                      <a:schemeClr val="tx2"/>
                    </a:gs>
                  </a:gsLst>
                  <a:lin ang="5400000" scaled="1"/>
                </a:gra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9" name="Text Placeholder 4">
            <a:extLst>
              <a:ext uri="{FF2B5EF4-FFF2-40B4-BE49-F238E27FC236}">
                <a16:creationId xmlns:a16="http://schemas.microsoft.com/office/drawing/2014/main" id="{AD57A03F-09DB-4FBF-A5BF-1DE6B7FC0CB5}"/>
              </a:ext>
            </a:extLst>
          </p:cNvPr>
          <p:cNvSpPr>
            <a:spLocks noGrp="1"/>
          </p:cNvSpPr>
          <p:nvPr>
            <p:ph type="body" sz="quarter" idx="19" hasCustomPrompt="1"/>
          </p:nvPr>
        </p:nvSpPr>
        <p:spPr>
          <a:xfrm>
            <a:off x="4286808" y="2377543"/>
            <a:ext cx="3618381" cy="216206"/>
          </a:xfrm>
          <a:prstGeom prst="rect">
            <a:avLst/>
          </a:prstGeom>
        </p:spPr>
        <p:txBody>
          <a:bodyPr lIns="0" tIns="0" rIns="0" bIns="0"/>
          <a:lstStyle>
            <a:lvl1pPr marL="0" indent="0">
              <a:lnSpc>
                <a:spcPts val="1765"/>
              </a:lnSpc>
              <a:spcBef>
                <a:spcPts val="0"/>
              </a:spcBef>
              <a:spcAft>
                <a:spcPts val="588"/>
              </a:spcAft>
              <a:buNone/>
              <a:defRPr sz="1372" b="0" spc="0" baseline="0">
                <a:gradFill>
                  <a:gsLst>
                    <a:gs pos="0">
                      <a:schemeClr val="tx2"/>
                    </a:gs>
                    <a:gs pos="100000">
                      <a:schemeClr val="tx2"/>
                    </a:gs>
                  </a:gsLst>
                  <a:lin ang="5400000" scaled="1"/>
                </a:gra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Tree>
    <p:extLst>
      <p:ext uri="{BB962C8B-B14F-4D97-AF65-F5344CB8AC3E}">
        <p14:creationId xmlns:p14="http://schemas.microsoft.com/office/powerpoint/2010/main" val="1933674763"/>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gradFill>
                  <a:gsLst>
                    <a:gs pos="0">
                      <a:schemeClr val="tx1"/>
                    </a:gs>
                    <a:gs pos="100000">
                      <a:schemeClr val="tx1"/>
                    </a:gs>
                  </a:gsLst>
                  <a:lin ang="5400000" scaled="1"/>
                </a:gra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7"/>
            <a:ext cx="1693247" cy="442532"/>
          </a:xfrm>
          <a:prstGeom prst="rect">
            <a:avLst/>
          </a:prstGeom>
        </p:spPr>
        <p:txBody>
          <a:bodyPr lIns="0" tIns="0" rIns="0" bIns="0"/>
          <a:lstStyle>
            <a:lvl1pPr marL="0" indent="0">
              <a:lnSpc>
                <a:spcPts val="1765"/>
              </a:lnSpc>
              <a:spcBef>
                <a:spcPts val="882"/>
              </a:spcBef>
              <a:buNone/>
              <a:defRPr lang="en-US" sz="1372" b="0" kern="1200" spc="0" baseline="0" dirty="0">
                <a:gradFill>
                  <a:gsLst>
                    <a:gs pos="0">
                      <a:schemeClr val="tx2"/>
                    </a:gs>
                    <a:gs pos="100000">
                      <a:schemeClr val="tx2"/>
                    </a:gs>
                  </a:gsLst>
                  <a:lin ang="5400000" scaled="1"/>
                </a:gra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4" name="Text Placeholder 4"/>
          <p:cNvSpPr>
            <a:spLocks noGrp="1"/>
          </p:cNvSpPr>
          <p:nvPr>
            <p:ph type="body" sz="quarter" idx="15" hasCustomPrompt="1"/>
          </p:nvPr>
        </p:nvSpPr>
        <p:spPr>
          <a:xfrm>
            <a:off x="2378328"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gradFill>
                  <a:gsLst>
                    <a:gs pos="0">
                      <a:schemeClr val="tx2"/>
                    </a:gs>
                    <a:gs pos="100000">
                      <a:schemeClr val="tx2"/>
                    </a:gs>
                  </a:gsLst>
                  <a:lin ang="5400000" scaled="1"/>
                </a:gra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6" name="Text Placeholder 4"/>
          <p:cNvSpPr>
            <a:spLocks noGrp="1"/>
          </p:cNvSpPr>
          <p:nvPr>
            <p:ph type="body" sz="quarter" idx="17" hasCustomPrompt="1"/>
          </p:nvPr>
        </p:nvSpPr>
        <p:spPr>
          <a:xfrm>
            <a:off x="4300662"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gradFill>
                  <a:gsLst>
                    <a:gs pos="0">
                      <a:schemeClr val="tx2"/>
                    </a:gs>
                    <a:gs pos="100000">
                      <a:schemeClr val="tx2"/>
                    </a:gs>
                  </a:gsLst>
                  <a:lin ang="5400000" scaled="1"/>
                </a:gra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8" name="Text Placeholder 4"/>
          <p:cNvSpPr>
            <a:spLocks noGrp="1"/>
          </p:cNvSpPr>
          <p:nvPr>
            <p:ph type="body" sz="quarter" idx="19" hasCustomPrompt="1"/>
          </p:nvPr>
        </p:nvSpPr>
        <p:spPr>
          <a:xfrm>
            <a:off x="6222995"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gradFill>
                  <a:gsLst>
                    <a:gs pos="0">
                      <a:schemeClr val="tx2"/>
                    </a:gs>
                    <a:gs pos="100000">
                      <a:schemeClr val="tx2"/>
                    </a:gs>
                  </a:gsLst>
                  <a:lin ang="5400000" scaled="1"/>
                </a:gra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0" name="Text Placeholder 4"/>
          <p:cNvSpPr>
            <a:spLocks noGrp="1"/>
          </p:cNvSpPr>
          <p:nvPr>
            <p:ph type="body" sz="quarter" idx="21" hasCustomPrompt="1"/>
          </p:nvPr>
        </p:nvSpPr>
        <p:spPr>
          <a:xfrm>
            <a:off x="8145328"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gradFill>
                  <a:gsLst>
                    <a:gs pos="0">
                      <a:schemeClr val="tx2"/>
                    </a:gs>
                    <a:gs pos="100000">
                      <a:schemeClr val="tx2"/>
                    </a:gs>
                  </a:gsLst>
                  <a:lin ang="5400000" scaled="1"/>
                </a:gra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2" name="Text Placeholder 4"/>
          <p:cNvSpPr>
            <a:spLocks noGrp="1"/>
          </p:cNvSpPr>
          <p:nvPr>
            <p:ph type="body" sz="quarter" idx="23" hasCustomPrompt="1"/>
          </p:nvPr>
        </p:nvSpPr>
        <p:spPr>
          <a:xfrm>
            <a:off x="10067660"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gradFill>
                  <a:gsLst>
                    <a:gs pos="0">
                      <a:schemeClr val="tx2"/>
                    </a:gs>
                    <a:gs pos="100000">
                      <a:schemeClr val="tx2"/>
                    </a:gs>
                  </a:gsLst>
                  <a:lin ang="5400000" scaled="1"/>
                </a:gra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5" name="Content Placeholder 15"/>
          <p:cNvSpPr>
            <a:spLocks noGrp="1"/>
          </p:cNvSpPr>
          <p:nvPr>
            <p:ph sz="quarter" idx="26" hasCustomPrompt="1"/>
          </p:nvPr>
        </p:nvSpPr>
        <p:spPr>
          <a:xfrm>
            <a:off x="2378328"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6" name="Content Placeholder 15"/>
          <p:cNvSpPr>
            <a:spLocks noGrp="1"/>
          </p:cNvSpPr>
          <p:nvPr>
            <p:ph sz="quarter" idx="27" hasCustomPrompt="1"/>
          </p:nvPr>
        </p:nvSpPr>
        <p:spPr>
          <a:xfrm>
            <a:off x="4300662"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7" name="Content Placeholder 15"/>
          <p:cNvSpPr>
            <a:spLocks noGrp="1"/>
          </p:cNvSpPr>
          <p:nvPr>
            <p:ph sz="quarter" idx="28" hasCustomPrompt="1"/>
          </p:nvPr>
        </p:nvSpPr>
        <p:spPr>
          <a:xfrm>
            <a:off x="6222995"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8" name="Content Placeholder 15"/>
          <p:cNvSpPr>
            <a:spLocks noGrp="1"/>
          </p:cNvSpPr>
          <p:nvPr>
            <p:ph sz="quarter" idx="29" hasCustomPrompt="1"/>
          </p:nvPr>
        </p:nvSpPr>
        <p:spPr>
          <a:xfrm>
            <a:off x="8145328"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9" name="Content Placeholder 15"/>
          <p:cNvSpPr>
            <a:spLocks noGrp="1"/>
          </p:cNvSpPr>
          <p:nvPr>
            <p:ph sz="quarter" idx="30" hasCustomPrompt="1"/>
          </p:nvPr>
        </p:nvSpPr>
        <p:spPr>
          <a:xfrm>
            <a:off x="10067660"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3"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1"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2"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3"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6.</a:t>
            </a:r>
          </a:p>
        </p:txBody>
      </p:sp>
      <p:sp>
        <p:nvSpPr>
          <p:cNvPr id="33" name="Text Box 3">
            <a:extLst>
              <a:ext uri="{FF2B5EF4-FFF2-40B4-BE49-F238E27FC236}">
                <a16:creationId xmlns:a16="http://schemas.microsoft.com/office/drawing/2014/main" id="{75395D73-9049-014E-BEF9-A35587DB4139}"/>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34" name="Text Placeholder 4">
            <a:extLst>
              <a:ext uri="{FF2B5EF4-FFF2-40B4-BE49-F238E27FC236}">
                <a16:creationId xmlns:a16="http://schemas.microsoft.com/office/drawing/2014/main" id="{3CC09D91-3BB7-5C4A-98CF-F87FD6AACD86}"/>
              </a:ext>
            </a:extLst>
          </p:cNvPr>
          <p:cNvSpPr>
            <a:spLocks noGrp="1"/>
          </p:cNvSpPr>
          <p:nvPr>
            <p:ph type="body" sz="quarter" idx="24" hasCustomPrompt="1"/>
          </p:nvPr>
        </p:nvSpPr>
        <p:spPr>
          <a:xfrm>
            <a:off x="454169"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gradFill>
                  <a:gsLst>
                    <a:gs pos="0">
                      <a:schemeClr val="tx1"/>
                    </a:gs>
                    <a:gs pos="100000">
                      <a:schemeClr val="tx1"/>
                    </a:gs>
                  </a:gsLst>
                  <a:lin ang="5400000" scaled="1"/>
                </a:gra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5" name="Text Placeholder 4">
            <a:extLst>
              <a:ext uri="{FF2B5EF4-FFF2-40B4-BE49-F238E27FC236}">
                <a16:creationId xmlns:a16="http://schemas.microsoft.com/office/drawing/2014/main" id="{90A489FF-470D-734F-9769-61F47A78897E}"/>
              </a:ext>
            </a:extLst>
          </p:cNvPr>
          <p:cNvSpPr>
            <a:spLocks noGrp="1"/>
          </p:cNvSpPr>
          <p:nvPr>
            <p:ph type="body" sz="quarter" idx="37" hasCustomPrompt="1"/>
          </p:nvPr>
        </p:nvSpPr>
        <p:spPr>
          <a:xfrm>
            <a:off x="2378329"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gradFill>
                  <a:gsLst>
                    <a:gs pos="0">
                      <a:schemeClr val="tx1"/>
                    </a:gs>
                    <a:gs pos="100000">
                      <a:schemeClr val="tx1"/>
                    </a:gs>
                  </a:gsLst>
                  <a:lin ang="5400000" scaled="1"/>
                </a:gra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6" name="Text Placeholder 4">
            <a:extLst>
              <a:ext uri="{FF2B5EF4-FFF2-40B4-BE49-F238E27FC236}">
                <a16:creationId xmlns:a16="http://schemas.microsoft.com/office/drawing/2014/main" id="{6F43AC1C-4836-034C-B18E-A886EB0A0954}"/>
              </a:ext>
            </a:extLst>
          </p:cNvPr>
          <p:cNvSpPr>
            <a:spLocks noGrp="1"/>
          </p:cNvSpPr>
          <p:nvPr>
            <p:ph type="body" sz="quarter" idx="38" hasCustomPrompt="1"/>
          </p:nvPr>
        </p:nvSpPr>
        <p:spPr>
          <a:xfrm>
            <a:off x="4300662"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gradFill>
                  <a:gsLst>
                    <a:gs pos="0">
                      <a:schemeClr val="tx1"/>
                    </a:gs>
                    <a:gs pos="100000">
                      <a:schemeClr val="tx1"/>
                    </a:gs>
                  </a:gsLst>
                  <a:lin ang="5400000" scaled="1"/>
                </a:gra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2" name="Text Placeholder 4">
            <a:extLst>
              <a:ext uri="{FF2B5EF4-FFF2-40B4-BE49-F238E27FC236}">
                <a16:creationId xmlns:a16="http://schemas.microsoft.com/office/drawing/2014/main" id="{9221C77D-8F08-6C49-9011-B244AD138F0B}"/>
              </a:ext>
            </a:extLst>
          </p:cNvPr>
          <p:cNvSpPr>
            <a:spLocks noGrp="1"/>
          </p:cNvSpPr>
          <p:nvPr>
            <p:ph type="body" sz="quarter" idx="39" hasCustomPrompt="1"/>
          </p:nvPr>
        </p:nvSpPr>
        <p:spPr>
          <a:xfrm>
            <a:off x="6229842"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gradFill>
                  <a:gsLst>
                    <a:gs pos="0">
                      <a:schemeClr val="tx1"/>
                    </a:gs>
                    <a:gs pos="100000">
                      <a:schemeClr val="tx1"/>
                    </a:gs>
                  </a:gsLst>
                  <a:lin ang="5400000" scaled="1"/>
                </a:gra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3" name="Text Placeholder 4">
            <a:extLst>
              <a:ext uri="{FF2B5EF4-FFF2-40B4-BE49-F238E27FC236}">
                <a16:creationId xmlns:a16="http://schemas.microsoft.com/office/drawing/2014/main" id="{F3776908-857F-F24D-9AF6-14CF938B5693}"/>
              </a:ext>
            </a:extLst>
          </p:cNvPr>
          <p:cNvSpPr>
            <a:spLocks noGrp="1"/>
          </p:cNvSpPr>
          <p:nvPr>
            <p:ph type="body" sz="quarter" idx="40" hasCustomPrompt="1"/>
          </p:nvPr>
        </p:nvSpPr>
        <p:spPr>
          <a:xfrm>
            <a:off x="8139413"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gradFill>
                  <a:gsLst>
                    <a:gs pos="0">
                      <a:schemeClr val="tx1"/>
                    </a:gs>
                    <a:gs pos="100000">
                      <a:schemeClr val="tx1"/>
                    </a:gs>
                  </a:gsLst>
                  <a:lin ang="5400000" scaled="1"/>
                </a:gra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4" name="Text Placeholder 4">
            <a:extLst>
              <a:ext uri="{FF2B5EF4-FFF2-40B4-BE49-F238E27FC236}">
                <a16:creationId xmlns:a16="http://schemas.microsoft.com/office/drawing/2014/main" id="{EFB7F2E6-D12A-0A47-939B-737BAD817601}"/>
              </a:ext>
            </a:extLst>
          </p:cNvPr>
          <p:cNvSpPr>
            <a:spLocks noGrp="1"/>
          </p:cNvSpPr>
          <p:nvPr>
            <p:ph type="body" sz="quarter" idx="41" hasCustomPrompt="1"/>
          </p:nvPr>
        </p:nvSpPr>
        <p:spPr>
          <a:xfrm>
            <a:off x="10044584"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gradFill>
                  <a:gsLst>
                    <a:gs pos="0">
                      <a:schemeClr val="tx1"/>
                    </a:gs>
                    <a:gs pos="100000">
                      <a:schemeClr val="tx1"/>
                    </a:gs>
                  </a:gsLst>
                  <a:lin ang="5400000" scaled="1"/>
                </a:gra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pic>
        <p:nvPicPr>
          <p:cNvPr id="46" name="Picture 45">
            <a:extLst>
              <a:ext uri="{FF2B5EF4-FFF2-40B4-BE49-F238E27FC236}">
                <a16:creationId xmlns:a16="http://schemas.microsoft.com/office/drawing/2014/main" id="{15EF402B-0A39-4444-AF7E-380A1C25739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882637" y="2301518"/>
            <a:ext cx="647418" cy="647510"/>
          </a:xfrm>
          <a:prstGeom prst="rect">
            <a:avLst/>
          </a:prstGeom>
        </p:spPr>
      </p:pic>
      <p:pic>
        <p:nvPicPr>
          <p:cNvPr id="47" name="Picture 46">
            <a:extLst>
              <a:ext uri="{FF2B5EF4-FFF2-40B4-BE49-F238E27FC236}">
                <a16:creationId xmlns:a16="http://schemas.microsoft.com/office/drawing/2014/main" id="{3E2F996C-B451-5D43-A1A7-18659348D8D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567498" y="2301518"/>
            <a:ext cx="647418" cy="647510"/>
          </a:xfrm>
          <a:prstGeom prst="rect">
            <a:avLst/>
          </a:prstGeom>
        </p:spPr>
      </p:pic>
      <p:pic>
        <p:nvPicPr>
          <p:cNvPr id="48" name="Picture 47">
            <a:extLst>
              <a:ext uri="{FF2B5EF4-FFF2-40B4-BE49-F238E27FC236}">
                <a16:creationId xmlns:a16="http://schemas.microsoft.com/office/drawing/2014/main" id="{2164D954-D4BE-604E-A1FA-5D4A16CC776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686028" y="2301518"/>
            <a:ext cx="647418" cy="647510"/>
          </a:xfrm>
          <a:prstGeom prst="rect">
            <a:avLst/>
          </a:prstGeom>
        </p:spPr>
      </p:pic>
      <p:pic>
        <p:nvPicPr>
          <p:cNvPr id="49" name="Picture 48">
            <a:extLst>
              <a:ext uri="{FF2B5EF4-FFF2-40B4-BE49-F238E27FC236}">
                <a16:creationId xmlns:a16="http://schemas.microsoft.com/office/drawing/2014/main" id="{5FC96516-B0E2-964A-9976-F62D8A3CA035}"/>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6752756" y="2301518"/>
            <a:ext cx="647418" cy="647510"/>
          </a:xfrm>
          <a:prstGeom prst="rect">
            <a:avLst/>
          </a:prstGeom>
        </p:spPr>
      </p:pic>
      <p:pic>
        <p:nvPicPr>
          <p:cNvPr id="50" name="Picture 49">
            <a:extLst>
              <a:ext uri="{FF2B5EF4-FFF2-40B4-BE49-F238E27FC236}">
                <a16:creationId xmlns:a16="http://schemas.microsoft.com/office/drawing/2014/main" id="{C42970E5-3D59-6D4C-802D-2A054118D505}"/>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802988" y="2301518"/>
            <a:ext cx="647418" cy="647510"/>
          </a:xfrm>
          <a:prstGeom prst="rect">
            <a:avLst/>
          </a:prstGeom>
        </p:spPr>
      </p:pic>
      <p:pic>
        <p:nvPicPr>
          <p:cNvPr id="51" name="Picture 50">
            <a:extLst>
              <a:ext uri="{FF2B5EF4-FFF2-40B4-BE49-F238E27FC236}">
                <a16:creationId xmlns:a16="http://schemas.microsoft.com/office/drawing/2014/main" id="{32F713FA-C34D-0546-BEC6-2429F7B462C9}"/>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002611" y="2301518"/>
            <a:ext cx="647418" cy="647510"/>
          </a:xfrm>
          <a:prstGeom prst="rect">
            <a:avLst/>
          </a:prstGeom>
        </p:spPr>
      </p:pic>
    </p:spTree>
    <p:extLst>
      <p:ext uri="{BB962C8B-B14F-4D97-AF65-F5344CB8AC3E}">
        <p14:creationId xmlns:p14="http://schemas.microsoft.com/office/powerpoint/2010/main" val="4003015128"/>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strike="noStrike">
                <a:gradFill>
                  <a:gsLst>
                    <a:gs pos="0">
                      <a:schemeClr val="tx1"/>
                    </a:gs>
                    <a:gs pos="100000">
                      <a:schemeClr val="tx1"/>
                    </a:gs>
                  </a:gsLst>
                  <a:lin ang="5400000" scaled="1"/>
                </a:gradFill>
              </a:defRPr>
            </a:lvl1pPr>
          </a:lstStyle>
          <a:p>
            <a:r>
              <a:rPr lang="en-US"/>
              <a:t>Title</a:t>
            </a:r>
          </a:p>
        </p:txBody>
      </p:sp>
      <p:sp>
        <p:nvSpPr>
          <p:cNvPr id="8" name="Text Box 3">
            <a:extLst>
              <a:ext uri="{FF2B5EF4-FFF2-40B4-BE49-F238E27FC236}">
                <a16:creationId xmlns:a16="http://schemas.microsoft.com/office/drawing/2014/main" id="{3F1DAFF6-F27C-B74D-96EC-43A1B70AA064}"/>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3168150295"/>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6_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strike="noStrike">
                <a:gradFill>
                  <a:gsLst>
                    <a:gs pos="0">
                      <a:schemeClr val="tx1"/>
                    </a:gs>
                    <a:gs pos="100000">
                      <a:schemeClr val="tx1"/>
                    </a:gs>
                  </a:gsLst>
                  <a:lin ang="5400000" scaled="1"/>
                </a:gradFill>
              </a:defRPr>
            </a:lvl1pPr>
          </a:lstStyle>
          <a:p>
            <a:r>
              <a:rPr lang="en-US"/>
              <a:t>Title</a:t>
            </a:r>
          </a:p>
        </p:txBody>
      </p:sp>
      <p:sp>
        <p:nvSpPr>
          <p:cNvPr id="8" name="Text Box 3">
            <a:extLst>
              <a:ext uri="{FF2B5EF4-FFF2-40B4-BE49-F238E27FC236}">
                <a16:creationId xmlns:a16="http://schemas.microsoft.com/office/drawing/2014/main" id="{3F1DAFF6-F27C-B74D-96EC-43A1B70AA064}"/>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4" name="Content Placeholder 3">
            <a:extLst>
              <a:ext uri="{FF2B5EF4-FFF2-40B4-BE49-F238E27FC236}">
                <a16:creationId xmlns:a16="http://schemas.microsoft.com/office/drawing/2014/main" id="{FB19F7FA-41C3-4032-AA57-980D6F7DAD0F}"/>
              </a:ext>
            </a:extLst>
          </p:cNvPr>
          <p:cNvSpPr>
            <a:spLocks noGrp="1"/>
          </p:cNvSpPr>
          <p:nvPr>
            <p:ph sz="quarter" idx="10"/>
          </p:nvPr>
        </p:nvSpPr>
        <p:spPr>
          <a:xfrm>
            <a:off x="828675" y="1257300"/>
            <a:ext cx="2043113" cy="9286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a:extLst>
              <a:ext uri="{FF2B5EF4-FFF2-40B4-BE49-F238E27FC236}">
                <a16:creationId xmlns:a16="http://schemas.microsoft.com/office/drawing/2014/main" id="{AE7F9079-C0B0-4DF0-BA4F-4BD374E2061C}"/>
              </a:ext>
            </a:extLst>
          </p:cNvPr>
          <p:cNvSpPr>
            <a:spLocks noGrp="1"/>
          </p:cNvSpPr>
          <p:nvPr>
            <p:ph sz="quarter" idx="11"/>
          </p:nvPr>
        </p:nvSpPr>
        <p:spPr>
          <a:xfrm>
            <a:off x="3143250" y="1257300"/>
            <a:ext cx="1528763" cy="9286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BE7E8CF3-689F-41DB-B253-1393F6A855E8}"/>
              </a:ext>
            </a:extLst>
          </p:cNvPr>
          <p:cNvSpPr>
            <a:spLocks noGrp="1"/>
          </p:cNvSpPr>
          <p:nvPr>
            <p:ph sz="quarter" idx="12"/>
          </p:nvPr>
        </p:nvSpPr>
        <p:spPr>
          <a:xfrm>
            <a:off x="5072063" y="1257300"/>
            <a:ext cx="1528762" cy="9286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a:extLst>
              <a:ext uri="{FF2B5EF4-FFF2-40B4-BE49-F238E27FC236}">
                <a16:creationId xmlns:a16="http://schemas.microsoft.com/office/drawing/2014/main" id="{62F720F1-AE6A-4148-83CA-D42F6C080841}"/>
              </a:ext>
            </a:extLst>
          </p:cNvPr>
          <p:cNvSpPr>
            <a:spLocks noGrp="1"/>
          </p:cNvSpPr>
          <p:nvPr>
            <p:ph sz="quarter" idx="13"/>
          </p:nvPr>
        </p:nvSpPr>
        <p:spPr>
          <a:xfrm>
            <a:off x="7000875" y="1257300"/>
            <a:ext cx="1414463" cy="9286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a:extLst>
              <a:ext uri="{FF2B5EF4-FFF2-40B4-BE49-F238E27FC236}">
                <a16:creationId xmlns:a16="http://schemas.microsoft.com/office/drawing/2014/main" id="{E348FE5F-0BEF-4CC1-9692-D4976390858F}"/>
              </a:ext>
            </a:extLst>
          </p:cNvPr>
          <p:cNvSpPr>
            <a:spLocks noGrp="1"/>
          </p:cNvSpPr>
          <p:nvPr>
            <p:ph sz="quarter" idx="14"/>
          </p:nvPr>
        </p:nvSpPr>
        <p:spPr>
          <a:xfrm>
            <a:off x="8815388" y="1257300"/>
            <a:ext cx="1414462" cy="8286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14">
            <a:extLst>
              <a:ext uri="{FF2B5EF4-FFF2-40B4-BE49-F238E27FC236}">
                <a16:creationId xmlns:a16="http://schemas.microsoft.com/office/drawing/2014/main" id="{E79994CA-A804-493A-A71D-7F9AF2CD56E4}"/>
              </a:ext>
            </a:extLst>
          </p:cNvPr>
          <p:cNvSpPr>
            <a:spLocks noGrp="1"/>
          </p:cNvSpPr>
          <p:nvPr>
            <p:ph sz="quarter" idx="15"/>
          </p:nvPr>
        </p:nvSpPr>
        <p:spPr>
          <a:xfrm>
            <a:off x="828675" y="2743200"/>
            <a:ext cx="2043113" cy="9286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Content Placeholder 16">
            <a:extLst>
              <a:ext uri="{FF2B5EF4-FFF2-40B4-BE49-F238E27FC236}">
                <a16:creationId xmlns:a16="http://schemas.microsoft.com/office/drawing/2014/main" id="{B6A9EEC9-4964-4C6E-B560-7435F505E074}"/>
              </a:ext>
            </a:extLst>
          </p:cNvPr>
          <p:cNvSpPr>
            <a:spLocks noGrp="1"/>
          </p:cNvSpPr>
          <p:nvPr>
            <p:ph sz="quarter" idx="16"/>
          </p:nvPr>
        </p:nvSpPr>
        <p:spPr>
          <a:xfrm>
            <a:off x="3143250" y="2743200"/>
            <a:ext cx="1528763" cy="10636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Content Placeholder 18">
            <a:extLst>
              <a:ext uri="{FF2B5EF4-FFF2-40B4-BE49-F238E27FC236}">
                <a16:creationId xmlns:a16="http://schemas.microsoft.com/office/drawing/2014/main" id="{A7746A67-193A-4973-8751-CF046AAC1A0F}"/>
              </a:ext>
            </a:extLst>
          </p:cNvPr>
          <p:cNvSpPr>
            <a:spLocks noGrp="1"/>
          </p:cNvSpPr>
          <p:nvPr>
            <p:ph sz="quarter" idx="17"/>
          </p:nvPr>
        </p:nvSpPr>
        <p:spPr>
          <a:xfrm>
            <a:off x="5072063" y="2743200"/>
            <a:ext cx="1528762" cy="10636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Content Placeholder 20">
            <a:extLst>
              <a:ext uri="{FF2B5EF4-FFF2-40B4-BE49-F238E27FC236}">
                <a16:creationId xmlns:a16="http://schemas.microsoft.com/office/drawing/2014/main" id="{73C39197-B39F-48C7-8649-6B1E8D5F6174}"/>
              </a:ext>
            </a:extLst>
          </p:cNvPr>
          <p:cNvSpPr>
            <a:spLocks noGrp="1"/>
          </p:cNvSpPr>
          <p:nvPr>
            <p:ph sz="quarter" idx="18"/>
          </p:nvPr>
        </p:nvSpPr>
        <p:spPr>
          <a:xfrm>
            <a:off x="7000875" y="2743200"/>
            <a:ext cx="1414463" cy="1300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Content Placeholder 22">
            <a:extLst>
              <a:ext uri="{FF2B5EF4-FFF2-40B4-BE49-F238E27FC236}">
                <a16:creationId xmlns:a16="http://schemas.microsoft.com/office/drawing/2014/main" id="{986F6AB4-6BE7-4605-BE99-F3F51895BC17}"/>
              </a:ext>
            </a:extLst>
          </p:cNvPr>
          <p:cNvSpPr>
            <a:spLocks noGrp="1"/>
          </p:cNvSpPr>
          <p:nvPr>
            <p:ph sz="quarter" idx="19"/>
          </p:nvPr>
        </p:nvSpPr>
        <p:spPr>
          <a:xfrm>
            <a:off x="8672513" y="2743200"/>
            <a:ext cx="1414462" cy="1300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5" name="Content Placeholder 24">
            <a:extLst>
              <a:ext uri="{FF2B5EF4-FFF2-40B4-BE49-F238E27FC236}">
                <a16:creationId xmlns:a16="http://schemas.microsoft.com/office/drawing/2014/main" id="{3535C9C6-65ED-4758-929A-A1E558D6B52E}"/>
              </a:ext>
            </a:extLst>
          </p:cNvPr>
          <p:cNvSpPr>
            <a:spLocks noGrp="1"/>
          </p:cNvSpPr>
          <p:nvPr>
            <p:ph sz="quarter" idx="20"/>
          </p:nvPr>
        </p:nvSpPr>
        <p:spPr>
          <a:xfrm>
            <a:off x="828675" y="4229100"/>
            <a:ext cx="1671638" cy="10636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7" name="Content Placeholder 26">
            <a:extLst>
              <a:ext uri="{FF2B5EF4-FFF2-40B4-BE49-F238E27FC236}">
                <a16:creationId xmlns:a16="http://schemas.microsoft.com/office/drawing/2014/main" id="{C1E45788-E5B6-419A-81D2-B81432FC4D9E}"/>
              </a:ext>
            </a:extLst>
          </p:cNvPr>
          <p:cNvSpPr>
            <a:spLocks noGrp="1"/>
          </p:cNvSpPr>
          <p:nvPr>
            <p:ph sz="quarter" idx="21"/>
          </p:nvPr>
        </p:nvSpPr>
        <p:spPr>
          <a:xfrm>
            <a:off x="2871788" y="4229100"/>
            <a:ext cx="1414462" cy="11636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9" name="Content Placeholder 28">
            <a:extLst>
              <a:ext uri="{FF2B5EF4-FFF2-40B4-BE49-F238E27FC236}">
                <a16:creationId xmlns:a16="http://schemas.microsoft.com/office/drawing/2014/main" id="{63295254-2599-4EF1-A51B-AE9AB1AC905C}"/>
              </a:ext>
            </a:extLst>
          </p:cNvPr>
          <p:cNvSpPr>
            <a:spLocks noGrp="1"/>
          </p:cNvSpPr>
          <p:nvPr>
            <p:ph sz="quarter" idx="22"/>
          </p:nvPr>
        </p:nvSpPr>
        <p:spPr>
          <a:xfrm>
            <a:off x="4672013" y="4364038"/>
            <a:ext cx="1800225" cy="10636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1" name="Content Placeholder 30">
            <a:extLst>
              <a:ext uri="{FF2B5EF4-FFF2-40B4-BE49-F238E27FC236}">
                <a16:creationId xmlns:a16="http://schemas.microsoft.com/office/drawing/2014/main" id="{6DB60D81-A1C5-4ACB-9C7D-FE954BF0E30C}"/>
              </a:ext>
            </a:extLst>
          </p:cNvPr>
          <p:cNvSpPr>
            <a:spLocks noGrp="1"/>
          </p:cNvSpPr>
          <p:nvPr>
            <p:ph sz="quarter" idx="23"/>
          </p:nvPr>
        </p:nvSpPr>
        <p:spPr>
          <a:xfrm>
            <a:off x="6858000" y="4364038"/>
            <a:ext cx="1047750" cy="1163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3" name="Content Placeholder 32">
            <a:extLst>
              <a:ext uri="{FF2B5EF4-FFF2-40B4-BE49-F238E27FC236}">
                <a16:creationId xmlns:a16="http://schemas.microsoft.com/office/drawing/2014/main" id="{C2C64BE7-50D8-4DB8-B197-3ABEEBB39C19}"/>
              </a:ext>
            </a:extLst>
          </p:cNvPr>
          <p:cNvSpPr>
            <a:spLocks noGrp="1"/>
          </p:cNvSpPr>
          <p:nvPr>
            <p:ph sz="quarter" idx="24"/>
          </p:nvPr>
        </p:nvSpPr>
        <p:spPr>
          <a:xfrm>
            <a:off x="8415338" y="4464050"/>
            <a:ext cx="1414462" cy="9636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5" name="Rectangle 34">
            <a:extLst>
              <a:ext uri="{FF2B5EF4-FFF2-40B4-BE49-F238E27FC236}">
                <a16:creationId xmlns:a16="http://schemas.microsoft.com/office/drawing/2014/main" id="{DE95622B-982F-4841-BA58-4E7A7C973BD2}"/>
              </a:ext>
              <a:ext uri="{C183D7F6-B498-43B3-948B-1728B52AA6E4}">
                <adec:decorative xmlns:adec="http://schemas.microsoft.com/office/drawing/2017/decorative" val="1"/>
              </a:ext>
            </a:extLst>
          </p:cNvPr>
          <p:cNvSpPr/>
          <p:nvPr userDrawn="1"/>
        </p:nvSpPr>
        <p:spPr bwMode="auto">
          <a:xfrm>
            <a:off x="6628490" y="1372037"/>
            <a:ext cx="5375730" cy="5232448"/>
          </a:xfrm>
          <a:prstGeom prst="rect">
            <a:avLst/>
          </a:prstGeom>
          <a:solidFill>
            <a:schemeClr val="bg1">
              <a:lumMod val="85000"/>
            </a:schemeClr>
          </a:solidFill>
          <a:ln w="9525" cap="flat" cmpd="sng" algn="ctr">
            <a:noFill/>
            <a:prstDash val="solid"/>
            <a:headEnd type="none" w="med" len="med"/>
            <a:tailEnd type="none" w="med" len="med"/>
          </a:ln>
          <a:effectLst>
            <a:outerShdw blurRad="190500" dist="38100" dir="2700000" algn="ctr" rotWithShape="0">
              <a:srgbClr val="000000">
                <a:alpha val="2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36" name="TextBox 35">
            <a:extLst>
              <a:ext uri="{FF2B5EF4-FFF2-40B4-BE49-F238E27FC236}">
                <a16:creationId xmlns:a16="http://schemas.microsoft.com/office/drawing/2014/main" id="{F08C4E3E-7FA4-4615-85AD-4753B612FDC3}"/>
              </a:ext>
              <a:ext uri="{C183D7F6-B498-43B3-948B-1728B52AA6E4}">
                <adec:decorative xmlns:adec="http://schemas.microsoft.com/office/drawing/2017/decorative" val="1"/>
              </a:ext>
            </a:extLst>
          </p:cNvPr>
          <p:cNvSpPr txBox="1"/>
          <p:nvPr userDrawn="1"/>
        </p:nvSpPr>
        <p:spPr>
          <a:xfrm>
            <a:off x="6628491" y="6025135"/>
            <a:ext cx="5375730" cy="489365"/>
          </a:xfrm>
          <a:prstGeom prst="rect">
            <a:avLst/>
          </a:prstGeom>
          <a:solidFill>
            <a:schemeClr val="tx1"/>
          </a:solidFill>
        </p:spPr>
        <p:txBody>
          <a:bodyPr wrap="square" lIns="182880" tIns="146304" rIns="182880" bIns="146304" rtlCol="0">
            <a:spAutoFit/>
          </a:bodyPr>
          <a:lstStyle/>
          <a:p>
            <a:pPr algn="ctr">
              <a:lnSpc>
                <a:spcPct val="90000"/>
              </a:lnSpc>
              <a:spcAft>
                <a:spcPts val="600"/>
              </a:spcAft>
            </a:pPr>
            <a:endParaRPr lang="en-US" sz="1400" b="1">
              <a:solidFill>
                <a:schemeClr val="accent5"/>
              </a:solidFill>
              <a:latin typeface="+mj-lt"/>
            </a:endParaRPr>
          </a:p>
        </p:txBody>
      </p:sp>
      <p:sp>
        <p:nvSpPr>
          <p:cNvPr id="37" name="Rectangle 36">
            <a:extLst>
              <a:ext uri="{FF2B5EF4-FFF2-40B4-BE49-F238E27FC236}">
                <a16:creationId xmlns:a16="http://schemas.microsoft.com/office/drawing/2014/main" id="{667816E8-36B2-479D-B3D6-8A36983D84DE}"/>
              </a:ext>
              <a:ext uri="{C183D7F6-B498-43B3-948B-1728B52AA6E4}">
                <adec:decorative xmlns:adec="http://schemas.microsoft.com/office/drawing/2017/decorative" val="1"/>
              </a:ext>
            </a:extLst>
          </p:cNvPr>
          <p:cNvSpPr/>
          <p:nvPr userDrawn="1"/>
        </p:nvSpPr>
        <p:spPr bwMode="auto">
          <a:xfrm>
            <a:off x="291102" y="1372037"/>
            <a:ext cx="6211016" cy="3579392"/>
          </a:xfrm>
          <a:prstGeom prst="rect">
            <a:avLst/>
          </a:prstGeom>
          <a:solidFill>
            <a:schemeClr val="bg1"/>
          </a:solidFill>
          <a:ln w="9525" cap="flat" cmpd="sng" algn="ctr">
            <a:noFill/>
            <a:prstDash val="solid"/>
            <a:headEnd type="none" w="med" len="med"/>
            <a:tailEnd type="none" w="med" len="med"/>
          </a:ln>
          <a:effectLst>
            <a:outerShdw blurRad="190500" dist="38100" dir="2700000" algn="ctr" rotWithShape="0">
              <a:srgbClr val="000000">
                <a:alpha val="2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34" name="Rectangle 33">
            <a:extLst>
              <a:ext uri="{FF2B5EF4-FFF2-40B4-BE49-F238E27FC236}">
                <a16:creationId xmlns:a16="http://schemas.microsoft.com/office/drawing/2014/main" id="{6711ECB5-FC6E-46CE-9CCB-E9E75AC2C066}"/>
              </a:ext>
              <a:ext uri="{C183D7F6-B498-43B3-948B-1728B52AA6E4}">
                <adec:decorative xmlns:adec="http://schemas.microsoft.com/office/drawing/2017/decorative" val="1"/>
              </a:ext>
            </a:extLst>
          </p:cNvPr>
          <p:cNvSpPr/>
          <p:nvPr userDrawn="1"/>
        </p:nvSpPr>
        <p:spPr>
          <a:xfrm>
            <a:off x="309575" y="4305529"/>
            <a:ext cx="6192543" cy="536168"/>
          </a:xfrm>
          <a:prstGeom prst="rect">
            <a:avLst/>
          </a:prstGeom>
          <a:solidFill>
            <a:srgbClr val="000000"/>
          </a:solidFill>
          <a:ln w="12700" cap="flat" cmpd="sng" algn="ctr">
            <a:noFill/>
            <a:prstDash val="solid"/>
            <a:miter lim="800000"/>
          </a:ln>
          <a:effectLst/>
        </p:spPr>
        <p:txBody>
          <a:bodyPr rot="0" spcFirstLastPara="0" vert="horz" wrap="square" lIns="137141" tIns="109712" rIns="137141" bIns="109712"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3434" rtl="0" eaLnBrk="1" fontAlgn="auto" latinLnBrk="0" hangingPunct="1">
              <a:lnSpc>
                <a:spcPct val="100000"/>
              </a:lnSpc>
              <a:spcBef>
                <a:spcPct val="0"/>
              </a:spcBef>
              <a:spcAft>
                <a:spcPts val="1175"/>
              </a:spcAft>
              <a:buClrTx/>
              <a:buSzTx/>
              <a:buFontTx/>
              <a:buNone/>
              <a:tabLst/>
              <a:defRPr/>
            </a:pPr>
            <a:endParaRPr kumimoji="0" lang="en-US" sz="1400" b="0" i="0" u="none" strike="noStrike" kern="1200" cap="none" spc="0" normalizeH="0" baseline="0" noProof="0">
              <a:ln w="3175">
                <a:noFill/>
              </a:ln>
              <a:gradFill>
                <a:gsLst>
                  <a:gs pos="0">
                    <a:srgbClr val="50E6FF"/>
                  </a:gs>
                  <a:gs pos="100000">
                    <a:srgbClr val="50E6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Tree>
    <p:extLst>
      <p:ext uri="{BB962C8B-B14F-4D97-AF65-F5344CB8AC3E}">
        <p14:creationId xmlns:p14="http://schemas.microsoft.com/office/powerpoint/2010/main" val="2203161516"/>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gradFill>
                  <a:gsLst>
                    <a:gs pos="0">
                      <a:schemeClr val="bg1"/>
                    </a:gs>
                    <a:gs pos="100000">
                      <a:schemeClr val="bg1"/>
                    </a:gs>
                  </a:gsLst>
                  <a:lin ang="5400000" scaled="1"/>
                </a:gradFill>
              </a:defRPr>
            </a:lvl1pPr>
          </a:lstStyle>
          <a:p>
            <a:r>
              <a:rPr lang="en-US"/>
              <a:t>Azure presentation title </a:t>
            </a:r>
            <a:br>
              <a:rPr lang="en-US"/>
            </a:br>
            <a:r>
              <a:rPr lang="en-US"/>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42466" y="4350114"/>
            <a:ext cx="9602819" cy="724246"/>
          </a:xfrm>
          <a:prstGeom prst="rect">
            <a:avLst/>
          </a:prstGeom>
        </p:spPr>
        <p:txBody>
          <a:bodyPr/>
          <a:lstStyle>
            <a:lvl1pPr>
              <a:defRPr sz="1765">
                <a:gradFill>
                  <a:gsLst>
                    <a:gs pos="0">
                      <a:schemeClr val="bg1"/>
                    </a:gs>
                    <a:gs pos="100000">
                      <a:schemeClr val="bg1"/>
                    </a:gs>
                  </a:gsLst>
                  <a:lin ang="5400000" scaled="1"/>
                </a:gra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1495017695"/>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strike="noStrike">
                <a:gradFill>
                  <a:gsLst>
                    <a:gs pos="0">
                      <a:schemeClr val="tx1"/>
                    </a:gs>
                    <a:gs pos="100000">
                      <a:schemeClr val="tx1"/>
                    </a:gs>
                  </a:gsLst>
                  <a:lin ang="5400000" scaled="1"/>
                </a:gradFill>
              </a:defRPr>
            </a:lvl1pPr>
          </a:lstStyle>
          <a:p>
            <a:r>
              <a:rPr lang="en-US"/>
              <a:t>Title</a:t>
            </a:r>
          </a:p>
        </p:txBody>
      </p:sp>
    </p:spTree>
    <p:extLst>
      <p:ext uri="{BB962C8B-B14F-4D97-AF65-F5344CB8AC3E}">
        <p14:creationId xmlns:p14="http://schemas.microsoft.com/office/powerpoint/2010/main" val="3672295772"/>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1_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strike="noStrike">
                <a:gradFill>
                  <a:gsLst>
                    <a:gs pos="0">
                      <a:schemeClr val="tx1"/>
                    </a:gs>
                    <a:gs pos="100000">
                      <a:schemeClr val="tx1"/>
                    </a:gs>
                  </a:gsLst>
                  <a:lin ang="5400000" scaled="1"/>
                </a:gradFill>
              </a:defRPr>
            </a:lvl1pPr>
          </a:lstStyle>
          <a:p>
            <a:r>
              <a:rPr lang="en-US"/>
              <a:t>Title</a:t>
            </a:r>
          </a:p>
        </p:txBody>
      </p:sp>
      <p:sp>
        <p:nvSpPr>
          <p:cNvPr id="4" name="Content Placeholder 3">
            <a:extLst>
              <a:ext uri="{FF2B5EF4-FFF2-40B4-BE49-F238E27FC236}">
                <a16:creationId xmlns:a16="http://schemas.microsoft.com/office/drawing/2014/main" id="{7AF7E91B-4BD0-484D-B74F-4FC24DC29F0C}"/>
              </a:ext>
            </a:extLst>
          </p:cNvPr>
          <p:cNvSpPr>
            <a:spLocks noGrp="1"/>
          </p:cNvSpPr>
          <p:nvPr>
            <p:ph sz="quarter" idx="10"/>
          </p:nvPr>
        </p:nvSpPr>
        <p:spPr>
          <a:xfrm>
            <a:off x="1604963" y="1316038"/>
            <a:ext cx="3368675" cy="22780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a:extLst>
              <a:ext uri="{FF2B5EF4-FFF2-40B4-BE49-F238E27FC236}">
                <a16:creationId xmlns:a16="http://schemas.microsoft.com/office/drawing/2014/main" id="{820428CC-F1EF-4E0D-A2AA-706BBAF0A572}"/>
              </a:ext>
            </a:extLst>
          </p:cNvPr>
          <p:cNvSpPr>
            <a:spLocks noGrp="1"/>
          </p:cNvSpPr>
          <p:nvPr>
            <p:ph sz="quarter" idx="11"/>
          </p:nvPr>
        </p:nvSpPr>
        <p:spPr>
          <a:xfrm>
            <a:off x="5245100" y="1316038"/>
            <a:ext cx="1973263" cy="1989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7">
            <a:extLst>
              <a:ext uri="{FF2B5EF4-FFF2-40B4-BE49-F238E27FC236}">
                <a16:creationId xmlns:a16="http://schemas.microsoft.com/office/drawing/2014/main" id="{CD527767-0BF5-494F-98B2-6057018E225B}"/>
              </a:ext>
            </a:extLst>
          </p:cNvPr>
          <p:cNvSpPr>
            <a:spLocks noGrp="1"/>
          </p:cNvSpPr>
          <p:nvPr>
            <p:ph sz="quarter" idx="12"/>
          </p:nvPr>
        </p:nvSpPr>
        <p:spPr>
          <a:xfrm>
            <a:off x="7653338" y="1727200"/>
            <a:ext cx="1973262" cy="13382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aphicFrame>
        <p:nvGraphicFramePr>
          <p:cNvPr id="15" name="Table 3">
            <a:extLst>
              <a:ext uri="{FF2B5EF4-FFF2-40B4-BE49-F238E27FC236}">
                <a16:creationId xmlns:a16="http://schemas.microsoft.com/office/drawing/2014/main" id="{B3C5572C-1A3E-4B6E-A9C6-3DC629810F84}"/>
              </a:ext>
            </a:extLst>
          </p:cNvPr>
          <p:cNvGraphicFramePr>
            <a:graphicFrameLocks noGrp="1"/>
          </p:cNvGraphicFramePr>
          <p:nvPr userDrawn="1">
            <p:extLst>
              <p:ext uri="{D42A27DB-BD31-4B8C-83A1-F6EECF244321}">
                <p14:modId xmlns:p14="http://schemas.microsoft.com/office/powerpoint/2010/main" val="2410086685"/>
              </p:ext>
            </p:extLst>
          </p:nvPr>
        </p:nvGraphicFramePr>
        <p:xfrm>
          <a:off x="392992" y="1133320"/>
          <a:ext cx="4678738" cy="1540306"/>
        </p:xfrm>
        <a:graphic>
          <a:graphicData uri="http://schemas.openxmlformats.org/drawingml/2006/table">
            <a:tbl>
              <a:tblPr firstRow="1" bandRow="1">
                <a:tableStyleId>{5C22544A-7EE6-4342-B048-85BDC9FD1C3A}</a:tableStyleId>
              </a:tblPr>
              <a:tblGrid>
                <a:gridCol w="2392738">
                  <a:extLst>
                    <a:ext uri="{9D8B030D-6E8A-4147-A177-3AD203B41FA5}">
                      <a16:colId xmlns:a16="http://schemas.microsoft.com/office/drawing/2014/main" val="544361600"/>
                    </a:ext>
                  </a:extLst>
                </a:gridCol>
                <a:gridCol w="2286000">
                  <a:extLst>
                    <a:ext uri="{9D8B030D-6E8A-4147-A177-3AD203B41FA5}">
                      <a16:colId xmlns:a16="http://schemas.microsoft.com/office/drawing/2014/main" val="933694066"/>
                    </a:ext>
                  </a:extLst>
                </a:gridCol>
              </a:tblGrid>
              <a:tr h="370840">
                <a:tc>
                  <a:txBody>
                    <a:bodyPr/>
                    <a:lstStyle/>
                    <a:p>
                      <a:endParaRPr lang="en-US" sz="1200"/>
                    </a:p>
                  </a:txBody>
                  <a:tcPr>
                    <a:solidFill>
                      <a:schemeClr val="tx2">
                        <a:lumMod val="75000"/>
                      </a:schemeClr>
                    </a:solidFill>
                  </a:tcPr>
                </a:tc>
                <a:tc>
                  <a:txBody>
                    <a:bodyPr/>
                    <a:lstStyle/>
                    <a:p>
                      <a:endParaRPr lang="en-US" sz="1200"/>
                    </a:p>
                  </a:txBody>
                  <a:tcPr>
                    <a:solidFill>
                      <a:schemeClr val="tx2">
                        <a:lumMod val="75000"/>
                      </a:schemeClr>
                    </a:solidFill>
                  </a:tcPr>
                </a:tc>
                <a:extLst>
                  <a:ext uri="{0D108BD9-81ED-4DB2-BD59-A6C34878D82A}">
                    <a16:rowId xmlns:a16="http://schemas.microsoft.com/office/drawing/2014/main" val="2923965738"/>
                  </a:ext>
                </a:extLst>
              </a:tr>
              <a:tr h="1169466">
                <a:tc>
                  <a:txBody>
                    <a:bodyPr/>
                    <a:lstStyle/>
                    <a:p>
                      <a:endParaRPr lang="en-US" sz="1200"/>
                    </a:p>
                  </a:txBody>
                  <a:tcPr/>
                </a:tc>
                <a:tc>
                  <a:txBody>
                    <a:bodyPr/>
                    <a:lstStyle/>
                    <a:p>
                      <a:endParaRPr lang="en-US" sz="1200"/>
                    </a:p>
                  </a:txBody>
                  <a:tcPr/>
                </a:tc>
                <a:extLst>
                  <a:ext uri="{0D108BD9-81ED-4DB2-BD59-A6C34878D82A}">
                    <a16:rowId xmlns:a16="http://schemas.microsoft.com/office/drawing/2014/main" val="4120316480"/>
                  </a:ext>
                </a:extLst>
              </a:tr>
            </a:tbl>
          </a:graphicData>
        </a:graphic>
      </p:graphicFrame>
      <p:graphicFrame>
        <p:nvGraphicFramePr>
          <p:cNvPr id="16" name="Table 3">
            <a:extLst>
              <a:ext uri="{FF2B5EF4-FFF2-40B4-BE49-F238E27FC236}">
                <a16:creationId xmlns:a16="http://schemas.microsoft.com/office/drawing/2014/main" id="{1F8A6C93-A0A5-4137-A500-2C25B58596FB}"/>
              </a:ext>
            </a:extLst>
          </p:cNvPr>
          <p:cNvGraphicFramePr>
            <a:graphicFrameLocks noGrp="1"/>
          </p:cNvGraphicFramePr>
          <p:nvPr userDrawn="1">
            <p:extLst>
              <p:ext uri="{D42A27DB-BD31-4B8C-83A1-F6EECF244321}">
                <p14:modId xmlns:p14="http://schemas.microsoft.com/office/powerpoint/2010/main" val="1074742509"/>
              </p:ext>
            </p:extLst>
          </p:nvPr>
        </p:nvGraphicFramePr>
        <p:xfrm>
          <a:off x="392992" y="2619755"/>
          <a:ext cx="3073222" cy="3194636"/>
        </p:xfrm>
        <a:graphic>
          <a:graphicData uri="http://schemas.openxmlformats.org/drawingml/2006/table">
            <a:tbl>
              <a:tblPr firstRow="1" bandRow="1">
                <a:tableStyleId>{5C22544A-7EE6-4342-B048-85BDC9FD1C3A}</a:tableStyleId>
              </a:tblPr>
              <a:tblGrid>
                <a:gridCol w="3073222">
                  <a:extLst>
                    <a:ext uri="{9D8B030D-6E8A-4147-A177-3AD203B41FA5}">
                      <a16:colId xmlns:a16="http://schemas.microsoft.com/office/drawing/2014/main" val="544361600"/>
                    </a:ext>
                  </a:extLst>
                </a:gridCol>
              </a:tblGrid>
              <a:tr h="370840">
                <a:tc>
                  <a:txBody>
                    <a:bodyPr/>
                    <a:lstStyle/>
                    <a:p>
                      <a:endParaRPr lang="en-US" sz="1200"/>
                    </a:p>
                  </a:txBody>
                  <a:tcPr>
                    <a:solidFill>
                      <a:schemeClr val="tx2">
                        <a:lumMod val="75000"/>
                      </a:schemeClr>
                    </a:solidFill>
                  </a:tcPr>
                </a:tc>
                <a:extLst>
                  <a:ext uri="{0D108BD9-81ED-4DB2-BD59-A6C34878D82A}">
                    <a16:rowId xmlns:a16="http://schemas.microsoft.com/office/drawing/2014/main" val="2923965738"/>
                  </a:ext>
                </a:extLst>
              </a:tr>
              <a:tr h="2823796">
                <a:tc>
                  <a:txBody>
                    <a:bodyPr/>
                    <a:lstStyle/>
                    <a:p>
                      <a:endParaRPr lang="en-US" sz="1200"/>
                    </a:p>
                  </a:txBody>
                  <a:tcPr/>
                </a:tc>
                <a:extLst>
                  <a:ext uri="{0D108BD9-81ED-4DB2-BD59-A6C34878D82A}">
                    <a16:rowId xmlns:a16="http://schemas.microsoft.com/office/drawing/2014/main" val="4120316480"/>
                  </a:ext>
                </a:extLst>
              </a:tr>
            </a:tbl>
          </a:graphicData>
        </a:graphic>
      </p:graphicFrame>
    </p:spTree>
    <p:extLst>
      <p:ext uri="{BB962C8B-B14F-4D97-AF65-F5344CB8AC3E}">
        <p14:creationId xmlns:p14="http://schemas.microsoft.com/office/powerpoint/2010/main" val="2230003415"/>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F2C58-860A-4458-9E4E-CE096282D109}"/>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40D3B930-17C0-4FA6-8D01-D88B519CF4E5}"/>
              </a:ext>
            </a:extLst>
          </p:cNvPr>
          <p:cNvSpPr>
            <a:spLocks noGrp="1"/>
          </p:cNvSpPr>
          <p:nvPr>
            <p:ph sz="quarter" idx="10"/>
          </p:nvPr>
        </p:nvSpPr>
        <p:spPr>
          <a:xfrm>
            <a:off x="827088" y="1654175"/>
            <a:ext cx="1670050" cy="609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a:extLst>
              <a:ext uri="{FF2B5EF4-FFF2-40B4-BE49-F238E27FC236}">
                <a16:creationId xmlns:a16="http://schemas.microsoft.com/office/drawing/2014/main" id="{4708EE7F-1A58-484F-BAA7-0C027F46BAA8}"/>
              </a:ext>
            </a:extLst>
          </p:cNvPr>
          <p:cNvSpPr>
            <a:spLocks noGrp="1"/>
          </p:cNvSpPr>
          <p:nvPr>
            <p:ph sz="quarter" idx="11"/>
          </p:nvPr>
        </p:nvSpPr>
        <p:spPr>
          <a:xfrm>
            <a:off x="2816225" y="1654175"/>
            <a:ext cx="1087438" cy="609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7">
            <a:extLst>
              <a:ext uri="{FF2B5EF4-FFF2-40B4-BE49-F238E27FC236}">
                <a16:creationId xmlns:a16="http://schemas.microsoft.com/office/drawing/2014/main" id="{6463B2E7-3F30-4B60-8220-71FFA9DB80AC}"/>
              </a:ext>
            </a:extLst>
          </p:cNvPr>
          <p:cNvSpPr>
            <a:spLocks noGrp="1"/>
          </p:cNvSpPr>
          <p:nvPr>
            <p:ph sz="quarter" idx="12"/>
          </p:nvPr>
        </p:nvSpPr>
        <p:spPr>
          <a:xfrm>
            <a:off x="4222750" y="1654175"/>
            <a:ext cx="1670050" cy="71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9">
            <a:extLst>
              <a:ext uri="{FF2B5EF4-FFF2-40B4-BE49-F238E27FC236}">
                <a16:creationId xmlns:a16="http://schemas.microsoft.com/office/drawing/2014/main" id="{BE39FE7E-1658-4F2D-A7F3-A8031321FBF1}"/>
              </a:ext>
            </a:extLst>
          </p:cNvPr>
          <p:cNvSpPr>
            <a:spLocks noGrp="1"/>
          </p:cNvSpPr>
          <p:nvPr>
            <p:ph sz="quarter" idx="13"/>
          </p:nvPr>
        </p:nvSpPr>
        <p:spPr>
          <a:xfrm>
            <a:off x="6211888" y="1550988"/>
            <a:ext cx="1087437" cy="71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11">
            <a:extLst>
              <a:ext uri="{FF2B5EF4-FFF2-40B4-BE49-F238E27FC236}">
                <a16:creationId xmlns:a16="http://schemas.microsoft.com/office/drawing/2014/main" id="{96A63C1B-E76D-46A3-A59F-8ADF736A9070}"/>
              </a:ext>
            </a:extLst>
          </p:cNvPr>
          <p:cNvSpPr>
            <a:spLocks noGrp="1"/>
          </p:cNvSpPr>
          <p:nvPr>
            <p:ph sz="quarter" idx="14"/>
          </p:nvPr>
        </p:nvSpPr>
        <p:spPr>
          <a:xfrm>
            <a:off x="7881938" y="1652588"/>
            <a:ext cx="1493837" cy="8143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13">
            <a:extLst>
              <a:ext uri="{FF2B5EF4-FFF2-40B4-BE49-F238E27FC236}">
                <a16:creationId xmlns:a16="http://schemas.microsoft.com/office/drawing/2014/main" id="{46226014-FC29-4E91-ABBC-B5E9FD4E446A}"/>
              </a:ext>
            </a:extLst>
          </p:cNvPr>
          <p:cNvSpPr>
            <a:spLocks noGrp="1"/>
          </p:cNvSpPr>
          <p:nvPr>
            <p:ph sz="quarter" idx="15"/>
          </p:nvPr>
        </p:nvSpPr>
        <p:spPr>
          <a:xfrm>
            <a:off x="9607550" y="1652588"/>
            <a:ext cx="1190625" cy="609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Rectangle 14">
            <a:extLst>
              <a:ext uri="{FF2B5EF4-FFF2-40B4-BE49-F238E27FC236}">
                <a16:creationId xmlns:a16="http://schemas.microsoft.com/office/drawing/2014/main" id="{E5DF1AA9-6CB8-4CE3-8C40-8B50794AF331}"/>
              </a:ext>
              <a:ext uri="{C183D7F6-B498-43B3-948B-1728B52AA6E4}">
                <adec:decorative xmlns:adec="http://schemas.microsoft.com/office/drawing/2017/decorative" val="1"/>
              </a:ext>
            </a:extLst>
          </p:cNvPr>
          <p:cNvSpPr/>
          <p:nvPr userDrawn="1"/>
        </p:nvSpPr>
        <p:spPr bwMode="auto">
          <a:xfrm>
            <a:off x="7517789" y="0"/>
            <a:ext cx="4674211" cy="6858000"/>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50045571"/>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0_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strike="noStrike">
                <a:gradFill>
                  <a:gsLst>
                    <a:gs pos="0">
                      <a:schemeClr val="tx1"/>
                    </a:gs>
                    <a:gs pos="100000">
                      <a:schemeClr val="tx1"/>
                    </a:gs>
                  </a:gsLst>
                  <a:lin ang="5400000" scaled="1"/>
                </a:gradFill>
              </a:defRPr>
            </a:lvl1pPr>
          </a:lstStyle>
          <a:p>
            <a:r>
              <a:rPr lang="en-US"/>
              <a:t>Title</a:t>
            </a:r>
          </a:p>
        </p:txBody>
      </p:sp>
      <p:sp>
        <p:nvSpPr>
          <p:cNvPr id="4" name="Content Placeholder 3">
            <a:extLst>
              <a:ext uri="{FF2B5EF4-FFF2-40B4-BE49-F238E27FC236}">
                <a16:creationId xmlns:a16="http://schemas.microsoft.com/office/drawing/2014/main" id="{121B65B7-CB90-408E-90A5-6F25011E6D24}"/>
              </a:ext>
            </a:extLst>
          </p:cNvPr>
          <p:cNvSpPr>
            <a:spLocks noGrp="1"/>
          </p:cNvSpPr>
          <p:nvPr>
            <p:ph sz="quarter" idx="10"/>
          </p:nvPr>
        </p:nvSpPr>
        <p:spPr>
          <a:xfrm>
            <a:off x="455613" y="1262063"/>
            <a:ext cx="2070100" cy="8572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a:extLst>
              <a:ext uri="{FF2B5EF4-FFF2-40B4-BE49-F238E27FC236}">
                <a16:creationId xmlns:a16="http://schemas.microsoft.com/office/drawing/2014/main" id="{45CA8F13-1126-455B-8FDD-D16B5A5EE662}"/>
              </a:ext>
            </a:extLst>
          </p:cNvPr>
          <p:cNvSpPr>
            <a:spLocks noGrp="1"/>
          </p:cNvSpPr>
          <p:nvPr>
            <p:ph sz="quarter" idx="11"/>
          </p:nvPr>
        </p:nvSpPr>
        <p:spPr>
          <a:xfrm>
            <a:off x="2830513" y="1262063"/>
            <a:ext cx="1755775" cy="8572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7">
            <a:extLst>
              <a:ext uri="{FF2B5EF4-FFF2-40B4-BE49-F238E27FC236}">
                <a16:creationId xmlns:a16="http://schemas.microsoft.com/office/drawing/2014/main" id="{9AFE2760-B9DB-4B51-88BA-C5DA7AEA4088}"/>
              </a:ext>
            </a:extLst>
          </p:cNvPr>
          <p:cNvSpPr>
            <a:spLocks noGrp="1"/>
          </p:cNvSpPr>
          <p:nvPr>
            <p:ph sz="quarter" idx="12"/>
          </p:nvPr>
        </p:nvSpPr>
        <p:spPr>
          <a:xfrm>
            <a:off x="4900613" y="1262063"/>
            <a:ext cx="1457325" cy="8572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9">
            <a:extLst>
              <a:ext uri="{FF2B5EF4-FFF2-40B4-BE49-F238E27FC236}">
                <a16:creationId xmlns:a16="http://schemas.microsoft.com/office/drawing/2014/main" id="{9A1ED86A-F2A9-4860-B634-7F25B4D817CD}"/>
              </a:ext>
            </a:extLst>
          </p:cNvPr>
          <p:cNvSpPr>
            <a:spLocks noGrp="1"/>
          </p:cNvSpPr>
          <p:nvPr>
            <p:ph sz="quarter" idx="13"/>
          </p:nvPr>
        </p:nvSpPr>
        <p:spPr>
          <a:xfrm>
            <a:off x="6656388" y="1262063"/>
            <a:ext cx="1703387" cy="8572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11">
            <a:extLst>
              <a:ext uri="{FF2B5EF4-FFF2-40B4-BE49-F238E27FC236}">
                <a16:creationId xmlns:a16="http://schemas.microsoft.com/office/drawing/2014/main" id="{950716C4-1558-4142-9C12-D85FB610A54F}"/>
              </a:ext>
            </a:extLst>
          </p:cNvPr>
          <p:cNvSpPr>
            <a:spLocks noGrp="1"/>
          </p:cNvSpPr>
          <p:nvPr>
            <p:ph sz="quarter" idx="14"/>
          </p:nvPr>
        </p:nvSpPr>
        <p:spPr>
          <a:xfrm>
            <a:off x="8658225" y="1262063"/>
            <a:ext cx="2300288" cy="9874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13">
            <a:extLst>
              <a:ext uri="{FF2B5EF4-FFF2-40B4-BE49-F238E27FC236}">
                <a16:creationId xmlns:a16="http://schemas.microsoft.com/office/drawing/2014/main" id="{3E82D6D3-8708-48E8-B354-8BF00EA5FB86}"/>
              </a:ext>
            </a:extLst>
          </p:cNvPr>
          <p:cNvSpPr>
            <a:spLocks noGrp="1"/>
          </p:cNvSpPr>
          <p:nvPr>
            <p:ph sz="quarter" idx="15"/>
          </p:nvPr>
        </p:nvSpPr>
        <p:spPr>
          <a:xfrm>
            <a:off x="812800" y="2487613"/>
            <a:ext cx="1495425" cy="9413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32704429"/>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9_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strike="noStrike">
                <a:gradFill>
                  <a:gsLst>
                    <a:gs pos="0">
                      <a:schemeClr val="tx1"/>
                    </a:gs>
                    <a:gs pos="100000">
                      <a:schemeClr val="tx1"/>
                    </a:gs>
                  </a:gsLst>
                  <a:lin ang="5400000" scaled="1"/>
                </a:gradFill>
              </a:defRPr>
            </a:lvl1pPr>
          </a:lstStyle>
          <a:p>
            <a:r>
              <a:rPr lang="en-US"/>
              <a:t>Title</a:t>
            </a:r>
          </a:p>
        </p:txBody>
      </p:sp>
      <p:sp>
        <p:nvSpPr>
          <p:cNvPr id="4" name="Content Placeholder 3">
            <a:extLst>
              <a:ext uri="{FF2B5EF4-FFF2-40B4-BE49-F238E27FC236}">
                <a16:creationId xmlns:a16="http://schemas.microsoft.com/office/drawing/2014/main" id="{63EA38BF-4AF7-4853-9C84-234B9FD30BD1}"/>
              </a:ext>
            </a:extLst>
          </p:cNvPr>
          <p:cNvSpPr>
            <a:spLocks noGrp="1"/>
          </p:cNvSpPr>
          <p:nvPr>
            <p:ph sz="quarter" idx="10"/>
          </p:nvPr>
        </p:nvSpPr>
        <p:spPr>
          <a:xfrm>
            <a:off x="693738" y="1298575"/>
            <a:ext cx="1754187" cy="86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a:extLst>
              <a:ext uri="{FF2B5EF4-FFF2-40B4-BE49-F238E27FC236}">
                <a16:creationId xmlns:a16="http://schemas.microsoft.com/office/drawing/2014/main" id="{F7D30BF1-437E-43AC-952C-067A736BFFA1}"/>
              </a:ext>
            </a:extLst>
          </p:cNvPr>
          <p:cNvSpPr>
            <a:spLocks noGrp="1"/>
          </p:cNvSpPr>
          <p:nvPr>
            <p:ph sz="quarter" idx="11"/>
          </p:nvPr>
        </p:nvSpPr>
        <p:spPr>
          <a:xfrm>
            <a:off x="2654300" y="1298575"/>
            <a:ext cx="1622425" cy="86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7">
            <a:extLst>
              <a:ext uri="{FF2B5EF4-FFF2-40B4-BE49-F238E27FC236}">
                <a16:creationId xmlns:a16="http://schemas.microsoft.com/office/drawing/2014/main" id="{7AA86CFC-EE26-4109-9669-B7F9494FDC33}"/>
              </a:ext>
            </a:extLst>
          </p:cNvPr>
          <p:cNvSpPr>
            <a:spLocks noGrp="1"/>
          </p:cNvSpPr>
          <p:nvPr>
            <p:ph sz="quarter" idx="12"/>
          </p:nvPr>
        </p:nvSpPr>
        <p:spPr>
          <a:xfrm>
            <a:off x="4483100" y="1298575"/>
            <a:ext cx="1446213" cy="86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9">
            <a:extLst>
              <a:ext uri="{FF2B5EF4-FFF2-40B4-BE49-F238E27FC236}">
                <a16:creationId xmlns:a16="http://schemas.microsoft.com/office/drawing/2014/main" id="{9296643E-AF38-4BE1-8006-E3B8C32B1249}"/>
              </a:ext>
            </a:extLst>
          </p:cNvPr>
          <p:cNvSpPr>
            <a:spLocks noGrp="1"/>
          </p:cNvSpPr>
          <p:nvPr>
            <p:ph sz="quarter" idx="13"/>
          </p:nvPr>
        </p:nvSpPr>
        <p:spPr>
          <a:xfrm>
            <a:off x="6267450" y="1298575"/>
            <a:ext cx="1047750" cy="86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11">
            <a:extLst>
              <a:ext uri="{FF2B5EF4-FFF2-40B4-BE49-F238E27FC236}">
                <a16:creationId xmlns:a16="http://schemas.microsoft.com/office/drawing/2014/main" id="{7300AFE9-402A-4062-A15C-0ECF59A94A23}"/>
              </a:ext>
            </a:extLst>
          </p:cNvPr>
          <p:cNvSpPr>
            <a:spLocks noGrp="1"/>
          </p:cNvSpPr>
          <p:nvPr>
            <p:ph sz="quarter" idx="14"/>
          </p:nvPr>
        </p:nvSpPr>
        <p:spPr>
          <a:xfrm>
            <a:off x="7653338" y="1298575"/>
            <a:ext cx="2243137" cy="86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13">
            <a:extLst>
              <a:ext uri="{FF2B5EF4-FFF2-40B4-BE49-F238E27FC236}">
                <a16:creationId xmlns:a16="http://schemas.microsoft.com/office/drawing/2014/main" id="{1A358F5B-3142-414F-B008-00B6BE112998}"/>
              </a:ext>
            </a:extLst>
          </p:cNvPr>
          <p:cNvSpPr>
            <a:spLocks noGrp="1"/>
          </p:cNvSpPr>
          <p:nvPr>
            <p:ph sz="quarter" idx="15"/>
          </p:nvPr>
        </p:nvSpPr>
        <p:spPr>
          <a:xfrm>
            <a:off x="10234613" y="1298575"/>
            <a:ext cx="1711325" cy="86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Content Placeholder 15">
            <a:extLst>
              <a:ext uri="{FF2B5EF4-FFF2-40B4-BE49-F238E27FC236}">
                <a16:creationId xmlns:a16="http://schemas.microsoft.com/office/drawing/2014/main" id="{8BFF2D1E-CFAA-47F4-8079-B50FDB0F26EA}"/>
              </a:ext>
            </a:extLst>
          </p:cNvPr>
          <p:cNvSpPr>
            <a:spLocks noGrp="1"/>
          </p:cNvSpPr>
          <p:nvPr>
            <p:ph sz="quarter" idx="16"/>
          </p:nvPr>
        </p:nvSpPr>
        <p:spPr>
          <a:xfrm>
            <a:off x="900113" y="2919413"/>
            <a:ext cx="2049462" cy="7080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Content Placeholder 17">
            <a:extLst>
              <a:ext uri="{FF2B5EF4-FFF2-40B4-BE49-F238E27FC236}">
                <a16:creationId xmlns:a16="http://schemas.microsoft.com/office/drawing/2014/main" id="{5468345A-C930-4323-B1A1-C2FD6C4E9473}"/>
              </a:ext>
            </a:extLst>
          </p:cNvPr>
          <p:cNvSpPr>
            <a:spLocks noGrp="1"/>
          </p:cNvSpPr>
          <p:nvPr>
            <p:ph sz="quarter" idx="17"/>
          </p:nvPr>
        </p:nvSpPr>
        <p:spPr>
          <a:xfrm>
            <a:off x="3524250" y="2919413"/>
            <a:ext cx="1622425" cy="7080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Content Placeholder 19">
            <a:extLst>
              <a:ext uri="{FF2B5EF4-FFF2-40B4-BE49-F238E27FC236}">
                <a16:creationId xmlns:a16="http://schemas.microsoft.com/office/drawing/2014/main" id="{ADD113F9-2511-42A7-9B6F-F9D6F6B736A4}"/>
              </a:ext>
            </a:extLst>
          </p:cNvPr>
          <p:cNvSpPr>
            <a:spLocks noGrp="1"/>
          </p:cNvSpPr>
          <p:nvPr>
            <p:ph sz="quarter" idx="18"/>
          </p:nvPr>
        </p:nvSpPr>
        <p:spPr>
          <a:xfrm>
            <a:off x="5721350" y="2919413"/>
            <a:ext cx="1323975" cy="86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2" name="Content Placeholder 21">
            <a:extLst>
              <a:ext uri="{FF2B5EF4-FFF2-40B4-BE49-F238E27FC236}">
                <a16:creationId xmlns:a16="http://schemas.microsoft.com/office/drawing/2014/main" id="{D735B1E4-F465-4B35-81BF-5C7D50D61B0C}"/>
              </a:ext>
            </a:extLst>
          </p:cNvPr>
          <p:cNvSpPr>
            <a:spLocks noGrp="1"/>
          </p:cNvSpPr>
          <p:nvPr>
            <p:ph sz="quarter" idx="19"/>
          </p:nvPr>
        </p:nvSpPr>
        <p:spPr>
          <a:xfrm>
            <a:off x="7620000" y="2919413"/>
            <a:ext cx="1323975" cy="7080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Content Placeholder 23">
            <a:extLst>
              <a:ext uri="{FF2B5EF4-FFF2-40B4-BE49-F238E27FC236}">
                <a16:creationId xmlns:a16="http://schemas.microsoft.com/office/drawing/2014/main" id="{2E1A46AB-7CAC-4E9D-A310-F900E49B2BF3}"/>
              </a:ext>
            </a:extLst>
          </p:cNvPr>
          <p:cNvSpPr>
            <a:spLocks noGrp="1"/>
          </p:cNvSpPr>
          <p:nvPr>
            <p:ph sz="quarter" idx="20"/>
          </p:nvPr>
        </p:nvSpPr>
        <p:spPr>
          <a:xfrm>
            <a:off x="9320213" y="2919413"/>
            <a:ext cx="1047750" cy="86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5" name="TextBox 24">
            <a:extLst>
              <a:ext uri="{FF2B5EF4-FFF2-40B4-BE49-F238E27FC236}">
                <a16:creationId xmlns:a16="http://schemas.microsoft.com/office/drawing/2014/main" id="{4093BE2A-1114-4592-9073-C8BACC017EDB}"/>
              </a:ext>
              <a:ext uri="{C183D7F6-B498-43B3-948B-1728B52AA6E4}">
                <adec:decorative xmlns:adec="http://schemas.microsoft.com/office/drawing/2017/decorative" val="1"/>
              </a:ext>
            </a:extLst>
          </p:cNvPr>
          <p:cNvSpPr txBox="1"/>
          <p:nvPr userDrawn="1"/>
        </p:nvSpPr>
        <p:spPr>
          <a:xfrm>
            <a:off x="6591300" y="640889"/>
            <a:ext cx="5456597" cy="2473879"/>
          </a:xfrm>
          <a:prstGeom prst="rect">
            <a:avLst/>
          </a:prstGeom>
          <a:solidFill>
            <a:schemeClr val="tx2">
              <a:lumMod val="60000"/>
              <a:lumOff val="40000"/>
            </a:schemeClr>
          </a:solidFill>
        </p:spPr>
        <p:txBody>
          <a:bodyPr wrap="square" lIns="182880" tIns="146304" rIns="182880" bIns="146304" rtlCol="0">
            <a:noAutofit/>
          </a:bodyPr>
          <a:lstStyle/>
          <a:p>
            <a:pPr marL="0" indent="0">
              <a:lnSpc>
                <a:spcPct val="90000"/>
              </a:lnSpc>
              <a:spcAft>
                <a:spcPts val="600"/>
              </a:spcAft>
              <a:buFont typeface="Arial" panose="020B0604020202020204" pitchFamily="34" charset="0"/>
              <a:buNone/>
            </a:pPr>
            <a:endParaRPr lang="en-US" sz="1600">
              <a:solidFill>
                <a:schemeClr val="bg1"/>
              </a:solidFill>
            </a:endParaRPr>
          </a:p>
        </p:txBody>
      </p:sp>
      <p:sp>
        <p:nvSpPr>
          <p:cNvPr id="26" name="TextBox 25">
            <a:extLst>
              <a:ext uri="{FF2B5EF4-FFF2-40B4-BE49-F238E27FC236}">
                <a16:creationId xmlns:a16="http://schemas.microsoft.com/office/drawing/2014/main" id="{8ED916A6-3AC4-4AE8-91EB-5521B17A3407}"/>
              </a:ext>
              <a:ext uri="{C183D7F6-B498-43B3-948B-1728B52AA6E4}">
                <adec:decorative xmlns:adec="http://schemas.microsoft.com/office/drawing/2017/decorative" val="1"/>
              </a:ext>
            </a:extLst>
          </p:cNvPr>
          <p:cNvSpPr txBox="1"/>
          <p:nvPr userDrawn="1"/>
        </p:nvSpPr>
        <p:spPr>
          <a:xfrm>
            <a:off x="6591299" y="3166894"/>
            <a:ext cx="5456598" cy="1789650"/>
          </a:xfrm>
          <a:prstGeom prst="rect">
            <a:avLst/>
          </a:prstGeom>
          <a:solidFill>
            <a:schemeClr val="tx2">
              <a:lumMod val="60000"/>
              <a:lumOff val="40000"/>
            </a:schemeClr>
          </a:solidFill>
        </p:spPr>
        <p:txBody>
          <a:bodyPr wrap="square" lIns="182880" tIns="146304" rIns="182880" bIns="146304" rtlCol="0">
            <a:noAutofit/>
          </a:bodyPr>
          <a:lstStyle/>
          <a:p>
            <a:pPr>
              <a:lnSpc>
                <a:spcPct val="90000"/>
              </a:lnSpc>
              <a:spcAft>
                <a:spcPts val="600"/>
              </a:spcAft>
            </a:pPr>
            <a:endParaRPr lang="en-US" sz="1200">
              <a:solidFill>
                <a:schemeClr val="bg1"/>
              </a:solidFill>
            </a:endParaRPr>
          </a:p>
        </p:txBody>
      </p:sp>
      <p:sp>
        <p:nvSpPr>
          <p:cNvPr id="27" name="TextBox 26">
            <a:extLst>
              <a:ext uri="{FF2B5EF4-FFF2-40B4-BE49-F238E27FC236}">
                <a16:creationId xmlns:a16="http://schemas.microsoft.com/office/drawing/2014/main" id="{92879051-0ED3-4642-8AAD-8AC2CAE621A9}"/>
              </a:ext>
              <a:ext uri="{C183D7F6-B498-43B3-948B-1728B52AA6E4}">
                <adec:decorative xmlns:adec="http://schemas.microsoft.com/office/drawing/2017/decorative" val="1"/>
              </a:ext>
            </a:extLst>
          </p:cNvPr>
          <p:cNvSpPr txBox="1"/>
          <p:nvPr userDrawn="1"/>
        </p:nvSpPr>
        <p:spPr>
          <a:xfrm>
            <a:off x="206131" y="5141671"/>
            <a:ext cx="11841766" cy="1667224"/>
          </a:xfrm>
          <a:prstGeom prst="rect">
            <a:avLst/>
          </a:prstGeom>
          <a:solidFill>
            <a:schemeClr val="tx2">
              <a:lumMod val="75000"/>
            </a:schemeClr>
          </a:solidFill>
        </p:spPr>
        <p:txBody>
          <a:bodyPr wrap="square" lIns="182880" tIns="146304" rIns="182880" bIns="146304" rtlCol="0">
            <a:noAutofit/>
          </a:bodyPr>
          <a:lstStyle/>
          <a:p>
            <a:pPr marL="0" indent="0">
              <a:lnSpc>
                <a:spcPct val="90000"/>
              </a:lnSpc>
              <a:spcAft>
                <a:spcPts val="600"/>
              </a:spcAft>
              <a:buFont typeface="Arial" panose="020B0604020202020204" pitchFamily="34" charset="0"/>
              <a:buNone/>
            </a:pPr>
            <a:endParaRPr lang="en-US" sz="1400">
              <a:solidFill>
                <a:schemeClr val="bg1"/>
              </a:solidFill>
            </a:endParaRPr>
          </a:p>
        </p:txBody>
      </p:sp>
      <p:sp>
        <p:nvSpPr>
          <p:cNvPr id="17" name="TextBox 16">
            <a:extLst>
              <a:ext uri="{FF2B5EF4-FFF2-40B4-BE49-F238E27FC236}">
                <a16:creationId xmlns:a16="http://schemas.microsoft.com/office/drawing/2014/main" id="{57D085A1-486A-4F65-BDDA-4B91DBEA0BA0}"/>
              </a:ext>
              <a:ext uri="{C183D7F6-B498-43B3-948B-1728B52AA6E4}">
                <adec:decorative xmlns:adec="http://schemas.microsoft.com/office/drawing/2017/decorative" val="1"/>
              </a:ext>
            </a:extLst>
          </p:cNvPr>
          <p:cNvSpPr txBox="1"/>
          <p:nvPr userDrawn="1"/>
        </p:nvSpPr>
        <p:spPr>
          <a:xfrm>
            <a:off x="206131" y="646109"/>
            <a:ext cx="6213719" cy="4310435"/>
          </a:xfrm>
          <a:prstGeom prst="rect">
            <a:avLst/>
          </a:prstGeom>
          <a:solidFill>
            <a:schemeClr val="bg1">
              <a:lumMod val="95000"/>
            </a:schemeClr>
          </a:solidFill>
        </p:spPr>
        <p:txBody>
          <a:bodyPr wrap="square" lIns="182880" tIns="146304" rIns="182880" bIns="146304" rtlCol="0">
            <a:noAutofit/>
          </a:bodyPr>
          <a:lstStyle/>
          <a:p>
            <a:pPr>
              <a:lnSpc>
                <a:spcPct val="90000"/>
              </a:lnSpc>
              <a:spcAft>
                <a:spcPts val="600"/>
              </a:spcAft>
            </a:pPr>
            <a:endParaRPr lang="en-US" sz="110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639298052"/>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8_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strike="noStrike">
                <a:gradFill>
                  <a:gsLst>
                    <a:gs pos="0">
                      <a:schemeClr val="tx1"/>
                    </a:gs>
                    <a:gs pos="100000">
                      <a:schemeClr val="tx1"/>
                    </a:gs>
                  </a:gsLst>
                  <a:lin ang="5400000" scaled="1"/>
                </a:gradFill>
              </a:defRPr>
            </a:lvl1pPr>
          </a:lstStyle>
          <a:p>
            <a:r>
              <a:rPr lang="en-US"/>
              <a:t>Title</a:t>
            </a:r>
          </a:p>
        </p:txBody>
      </p:sp>
      <p:sp>
        <p:nvSpPr>
          <p:cNvPr id="4" name="Content Placeholder 3">
            <a:extLst>
              <a:ext uri="{FF2B5EF4-FFF2-40B4-BE49-F238E27FC236}">
                <a16:creationId xmlns:a16="http://schemas.microsoft.com/office/drawing/2014/main" id="{4FADA0E8-6352-42B1-9E95-3B9656A34879}"/>
              </a:ext>
            </a:extLst>
          </p:cNvPr>
          <p:cNvSpPr>
            <a:spLocks noGrp="1"/>
          </p:cNvSpPr>
          <p:nvPr>
            <p:ph sz="quarter" idx="10"/>
          </p:nvPr>
        </p:nvSpPr>
        <p:spPr>
          <a:xfrm>
            <a:off x="657225" y="1219200"/>
            <a:ext cx="2406650" cy="1171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a:extLst>
              <a:ext uri="{FF2B5EF4-FFF2-40B4-BE49-F238E27FC236}">
                <a16:creationId xmlns:a16="http://schemas.microsoft.com/office/drawing/2014/main" id="{EF45B924-4E20-4169-AEBB-56F28D397CEB}"/>
              </a:ext>
            </a:extLst>
          </p:cNvPr>
          <p:cNvSpPr>
            <a:spLocks noGrp="1"/>
          </p:cNvSpPr>
          <p:nvPr>
            <p:ph sz="quarter" idx="11"/>
          </p:nvPr>
        </p:nvSpPr>
        <p:spPr>
          <a:xfrm>
            <a:off x="3336925" y="1219200"/>
            <a:ext cx="2068513" cy="1171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7">
            <a:extLst>
              <a:ext uri="{FF2B5EF4-FFF2-40B4-BE49-F238E27FC236}">
                <a16:creationId xmlns:a16="http://schemas.microsoft.com/office/drawing/2014/main" id="{086F41EB-DBF4-4824-890D-69037E7038AE}"/>
              </a:ext>
            </a:extLst>
          </p:cNvPr>
          <p:cNvSpPr>
            <a:spLocks noGrp="1"/>
          </p:cNvSpPr>
          <p:nvPr>
            <p:ph sz="quarter" idx="12"/>
          </p:nvPr>
        </p:nvSpPr>
        <p:spPr>
          <a:xfrm>
            <a:off x="5678488" y="1219200"/>
            <a:ext cx="2535237" cy="10271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Box 8">
            <a:extLst>
              <a:ext uri="{FF2B5EF4-FFF2-40B4-BE49-F238E27FC236}">
                <a16:creationId xmlns:a16="http://schemas.microsoft.com/office/drawing/2014/main" id="{FC654DBA-5BFF-4516-96DE-2D91243A035F}"/>
              </a:ext>
              <a:ext uri="{C183D7F6-B498-43B3-948B-1728B52AA6E4}">
                <adec:decorative xmlns:adec="http://schemas.microsoft.com/office/drawing/2017/decorative" val="1"/>
              </a:ext>
            </a:extLst>
          </p:cNvPr>
          <p:cNvSpPr txBox="1"/>
          <p:nvPr userDrawn="1"/>
        </p:nvSpPr>
        <p:spPr>
          <a:xfrm>
            <a:off x="8798442" y="2514601"/>
            <a:ext cx="3125972" cy="2588788"/>
          </a:xfrm>
          <a:prstGeom prst="rect">
            <a:avLst/>
          </a:prstGeom>
          <a:solidFill>
            <a:schemeClr val="tx2">
              <a:lumMod val="50000"/>
            </a:schemeClr>
          </a:solidFill>
        </p:spPr>
        <p:txBody>
          <a:bodyPr wrap="square" lIns="182880" tIns="146304" rIns="182880" bIns="146304" rtlCol="0" anchor="ctr">
            <a:noAutofit/>
          </a:bodyPr>
          <a:lstStyle/>
          <a:p>
            <a:pPr marL="0" indent="0">
              <a:lnSpc>
                <a:spcPct val="90000"/>
              </a:lnSpc>
              <a:spcAft>
                <a:spcPts val="600"/>
              </a:spcAft>
              <a:buFont typeface="Wingdings" panose="05000000000000000000" pitchFamily="2" charset="2"/>
              <a:buNone/>
            </a:pPr>
            <a:endParaRPr lang="en-US" sz="1600">
              <a:solidFill>
                <a:schemeClr val="bg1"/>
              </a:solidFill>
            </a:endParaRPr>
          </a:p>
        </p:txBody>
      </p:sp>
      <p:cxnSp>
        <p:nvCxnSpPr>
          <p:cNvPr id="11" name="Straight Connector 10">
            <a:extLst>
              <a:ext uri="{FF2B5EF4-FFF2-40B4-BE49-F238E27FC236}">
                <a16:creationId xmlns:a16="http://schemas.microsoft.com/office/drawing/2014/main" id="{91DBE395-2BB2-42C8-B64A-35AB454B81B7}"/>
              </a:ext>
              <a:ext uri="{C183D7F6-B498-43B3-948B-1728B52AA6E4}">
                <adec:decorative xmlns:adec="http://schemas.microsoft.com/office/drawing/2017/decorative" val="1"/>
              </a:ext>
            </a:extLst>
          </p:cNvPr>
          <p:cNvCxnSpPr/>
          <p:nvPr userDrawn="1"/>
        </p:nvCxnSpPr>
        <p:spPr>
          <a:xfrm>
            <a:off x="455995" y="5044798"/>
            <a:ext cx="8127999" cy="0"/>
          </a:xfrm>
          <a:prstGeom prst="line">
            <a:avLst/>
          </a:prstGeom>
          <a:ln>
            <a:solidFill>
              <a:srgbClr val="75757A"/>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35496637"/>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7_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strike="noStrike">
                <a:gradFill>
                  <a:gsLst>
                    <a:gs pos="0">
                      <a:schemeClr val="tx1"/>
                    </a:gs>
                    <a:gs pos="100000">
                      <a:schemeClr val="tx1"/>
                    </a:gs>
                  </a:gsLst>
                  <a:lin ang="5400000" scaled="1"/>
                </a:gradFill>
              </a:defRPr>
            </a:lvl1pPr>
          </a:lstStyle>
          <a:p>
            <a:r>
              <a:rPr lang="en-US"/>
              <a:t>Title</a:t>
            </a:r>
          </a:p>
        </p:txBody>
      </p:sp>
      <p:sp>
        <p:nvSpPr>
          <p:cNvPr id="4" name="Content Placeholder 3">
            <a:extLst>
              <a:ext uri="{FF2B5EF4-FFF2-40B4-BE49-F238E27FC236}">
                <a16:creationId xmlns:a16="http://schemas.microsoft.com/office/drawing/2014/main" id="{BCF64CFF-4B75-4B15-AEAB-5EB370DE91EA}"/>
              </a:ext>
            </a:extLst>
          </p:cNvPr>
          <p:cNvSpPr>
            <a:spLocks noGrp="1"/>
          </p:cNvSpPr>
          <p:nvPr>
            <p:ph sz="quarter" idx="10"/>
          </p:nvPr>
        </p:nvSpPr>
        <p:spPr>
          <a:xfrm>
            <a:off x="690563" y="1476375"/>
            <a:ext cx="2181225" cy="9302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a:extLst>
              <a:ext uri="{FF2B5EF4-FFF2-40B4-BE49-F238E27FC236}">
                <a16:creationId xmlns:a16="http://schemas.microsoft.com/office/drawing/2014/main" id="{9173AACF-3B31-4518-AC52-AFEE97091962}"/>
              </a:ext>
            </a:extLst>
          </p:cNvPr>
          <p:cNvSpPr>
            <a:spLocks noGrp="1"/>
          </p:cNvSpPr>
          <p:nvPr>
            <p:ph sz="quarter" idx="11"/>
          </p:nvPr>
        </p:nvSpPr>
        <p:spPr>
          <a:xfrm>
            <a:off x="3192463" y="1347788"/>
            <a:ext cx="2357437" cy="12350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7">
            <a:extLst>
              <a:ext uri="{FF2B5EF4-FFF2-40B4-BE49-F238E27FC236}">
                <a16:creationId xmlns:a16="http://schemas.microsoft.com/office/drawing/2014/main" id="{3611FBD5-3681-4827-AD6A-6A112EDB5954}"/>
              </a:ext>
            </a:extLst>
          </p:cNvPr>
          <p:cNvSpPr>
            <a:spLocks noGrp="1"/>
          </p:cNvSpPr>
          <p:nvPr>
            <p:ph sz="quarter" idx="12"/>
          </p:nvPr>
        </p:nvSpPr>
        <p:spPr>
          <a:xfrm>
            <a:off x="5870575" y="1347788"/>
            <a:ext cx="1508125" cy="9461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9">
            <a:extLst>
              <a:ext uri="{FF2B5EF4-FFF2-40B4-BE49-F238E27FC236}">
                <a16:creationId xmlns:a16="http://schemas.microsoft.com/office/drawing/2014/main" id="{554C9DF7-3751-47C4-BBEC-C1829AD24E17}"/>
              </a:ext>
            </a:extLst>
          </p:cNvPr>
          <p:cNvSpPr>
            <a:spLocks noGrp="1"/>
          </p:cNvSpPr>
          <p:nvPr>
            <p:ph sz="quarter" idx="13"/>
          </p:nvPr>
        </p:nvSpPr>
        <p:spPr>
          <a:xfrm>
            <a:off x="7699375" y="1347788"/>
            <a:ext cx="1252538" cy="9461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Left Brace 10">
            <a:extLst>
              <a:ext uri="{FF2B5EF4-FFF2-40B4-BE49-F238E27FC236}">
                <a16:creationId xmlns:a16="http://schemas.microsoft.com/office/drawing/2014/main" id="{58348473-2BE8-4A30-A13B-BE2A7F9CD774}"/>
              </a:ext>
              <a:ext uri="{C183D7F6-B498-43B3-948B-1728B52AA6E4}">
                <adec:decorative xmlns:adec="http://schemas.microsoft.com/office/drawing/2017/decorative" val="1"/>
              </a:ext>
            </a:extLst>
          </p:cNvPr>
          <p:cNvSpPr/>
          <p:nvPr userDrawn="1"/>
        </p:nvSpPr>
        <p:spPr>
          <a:xfrm rot="5400000">
            <a:off x="2444226" y="1444636"/>
            <a:ext cx="201823" cy="1971115"/>
          </a:xfrm>
          <a:prstGeom prst="leftBrace">
            <a:avLst/>
          </a:prstGeom>
          <a:ln w="12700">
            <a:headEnd type="none"/>
            <a:tailEnd type="none"/>
          </a:ln>
        </p:spPr>
        <p:style>
          <a:lnRef idx="1">
            <a:schemeClr val="accent4"/>
          </a:lnRef>
          <a:fillRef idx="0">
            <a:schemeClr val="accent4"/>
          </a:fillRef>
          <a:effectRef idx="0">
            <a:schemeClr val="accent4"/>
          </a:effectRef>
          <a:fontRef idx="minor">
            <a:schemeClr val="tx1"/>
          </a:fontRef>
        </p:style>
        <p:txBody>
          <a:bodyPr rtlCol="0" anchor="ctr"/>
          <a:lstStyle/>
          <a:p>
            <a:pPr algn="ctr"/>
            <a:endParaRPr lang="en-US"/>
          </a:p>
        </p:txBody>
      </p:sp>
      <p:sp>
        <p:nvSpPr>
          <p:cNvPr id="12" name="Left Brace 11">
            <a:extLst>
              <a:ext uri="{FF2B5EF4-FFF2-40B4-BE49-F238E27FC236}">
                <a16:creationId xmlns:a16="http://schemas.microsoft.com/office/drawing/2014/main" id="{7133751B-62FF-4217-B880-CDD9A068142C}"/>
              </a:ext>
              <a:ext uri="{C183D7F6-B498-43B3-948B-1728B52AA6E4}">
                <adec:decorative xmlns:adec="http://schemas.microsoft.com/office/drawing/2017/decorative" val="1"/>
              </a:ext>
            </a:extLst>
          </p:cNvPr>
          <p:cNvSpPr/>
          <p:nvPr userDrawn="1"/>
        </p:nvSpPr>
        <p:spPr>
          <a:xfrm rot="5400000">
            <a:off x="5062872" y="1055324"/>
            <a:ext cx="239920" cy="2769271"/>
          </a:xfrm>
          <a:prstGeom prst="leftBrace">
            <a:avLst/>
          </a:prstGeom>
          <a:ln w="12700">
            <a:headEnd type="none"/>
            <a:tailEnd type="none"/>
          </a:ln>
        </p:spPr>
        <p:style>
          <a:lnRef idx="1">
            <a:schemeClr val="accent4"/>
          </a:lnRef>
          <a:fillRef idx="0">
            <a:schemeClr val="accent4"/>
          </a:fillRef>
          <a:effectRef idx="0">
            <a:schemeClr val="accent4"/>
          </a:effectRef>
          <a:fontRef idx="minor">
            <a:schemeClr val="tx1"/>
          </a:fontRef>
        </p:style>
        <p:txBody>
          <a:bodyPr rtlCol="0" anchor="ctr"/>
          <a:lstStyle/>
          <a:p>
            <a:pPr algn="ctr"/>
            <a:endParaRPr lang="en-US"/>
          </a:p>
        </p:txBody>
      </p:sp>
      <p:sp>
        <p:nvSpPr>
          <p:cNvPr id="13" name="Left Brace 12">
            <a:extLst>
              <a:ext uri="{FF2B5EF4-FFF2-40B4-BE49-F238E27FC236}">
                <a16:creationId xmlns:a16="http://schemas.microsoft.com/office/drawing/2014/main" id="{D33F5178-0363-4206-B351-E68686649CFC}"/>
              </a:ext>
              <a:ext uri="{C183D7F6-B498-43B3-948B-1728B52AA6E4}">
                <adec:decorative xmlns:adec="http://schemas.microsoft.com/office/drawing/2017/decorative" val="1"/>
              </a:ext>
            </a:extLst>
          </p:cNvPr>
          <p:cNvSpPr/>
          <p:nvPr userDrawn="1"/>
        </p:nvSpPr>
        <p:spPr>
          <a:xfrm rot="5400000">
            <a:off x="8545021" y="374595"/>
            <a:ext cx="304538" cy="4085467"/>
          </a:xfrm>
          <a:prstGeom prst="leftBrace">
            <a:avLst/>
          </a:prstGeom>
          <a:ln w="12700">
            <a:headEnd type="none"/>
            <a:tailEnd type="none"/>
          </a:ln>
        </p:spPr>
        <p:style>
          <a:lnRef idx="1">
            <a:schemeClr val="accent4"/>
          </a:lnRef>
          <a:fillRef idx="0">
            <a:schemeClr val="accent4"/>
          </a:fillRef>
          <a:effectRef idx="0">
            <a:schemeClr val="accent4"/>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562094799"/>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5_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strike="noStrike">
                <a:gradFill>
                  <a:gsLst>
                    <a:gs pos="0">
                      <a:schemeClr val="tx1"/>
                    </a:gs>
                    <a:gs pos="100000">
                      <a:schemeClr val="tx1"/>
                    </a:gs>
                  </a:gsLst>
                  <a:lin ang="5400000" scaled="1"/>
                </a:gradFill>
              </a:defRPr>
            </a:lvl1pPr>
          </a:lstStyle>
          <a:p>
            <a:r>
              <a:rPr lang="en-US"/>
              <a:t>Title</a:t>
            </a:r>
          </a:p>
        </p:txBody>
      </p:sp>
      <p:sp>
        <p:nvSpPr>
          <p:cNvPr id="4" name="Content Placeholder 3">
            <a:extLst>
              <a:ext uri="{FF2B5EF4-FFF2-40B4-BE49-F238E27FC236}">
                <a16:creationId xmlns:a16="http://schemas.microsoft.com/office/drawing/2014/main" id="{4664428C-6C03-41AA-BBFC-0DD271D95F81}"/>
              </a:ext>
            </a:extLst>
          </p:cNvPr>
          <p:cNvSpPr>
            <a:spLocks noGrp="1"/>
          </p:cNvSpPr>
          <p:nvPr>
            <p:ph sz="quarter" idx="10"/>
          </p:nvPr>
        </p:nvSpPr>
        <p:spPr>
          <a:xfrm>
            <a:off x="585788" y="1271588"/>
            <a:ext cx="1671637" cy="9001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a:extLst>
              <a:ext uri="{FF2B5EF4-FFF2-40B4-BE49-F238E27FC236}">
                <a16:creationId xmlns:a16="http://schemas.microsoft.com/office/drawing/2014/main" id="{0E6BEF20-936A-4CC3-8F4C-47A0265F0840}"/>
              </a:ext>
            </a:extLst>
          </p:cNvPr>
          <p:cNvSpPr>
            <a:spLocks noGrp="1"/>
          </p:cNvSpPr>
          <p:nvPr>
            <p:ph sz="quarter" idx="11"/>
          </p:nvPr>
        </p:nvSpPr>
        <p:spPr>
          <a:xfrm>
            <a:off x="2771775" y="1271588"/>
            <a:ext cx="1385888" cy="12144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7">
            <a:extLst>
              <a:ext uri="{FF2B5EF4-FFF2-40B4-BE49-F238E27FC236}">
                <a16:creationId xmlns:a16="http://schemas.microsoft.com/office/drawing/2014/main" id="{74538300-DA88-4A1C-B673-820810B13DEA}"/>
              </a:ext>
            </a:extLst>
          </p:cNvPr>
          <p:cNvSpPr>
            <a:spLocks noGrp="1"/>
          </p:cNvSpPr>
          <p:nvPr>
            <p:ph sz="quarter" idx="12"/>
          </p:nvPr>
        </p:nvSpPr>
        <p:spPr>
          <a:xfrm>
            <a:off x="4572000" y="1271588"/>
            <a:ext cx="1685925" cy="12144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9">
            <a:extLst>
              <a:ext uri="{FF2B5EF4-FFF2-40B4-BE49-F238E27FC236}">
                <a16:creationId xmlns:a16="http://schemas.microsoft.com/office/drawing/2014/main" id="{C62A2E6E-67E6-43C1-9895-660E1B0088DB}"/>
              </a:ext>
            </a:extLst>
          </p:cNvPr>
          <p:cNvSpPr>
            <a:spLocks noGrp="1"/>
          </p:cNvSpPr>
          <p:nvPr>
            <p:ph sz="quarter" idx="13"/>
          </p:nvPr>
        </p:nvSpPr>
        <p:spPr>
          <a:xfrm>
            <a:off x="6515100" y="1271588"/>
            <a:ext cx="1843088" cy="12144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11">
            <a:extLst>
              <a:ext uri="{FF2B5EF4-FFF2-40B4-BE49-F238E27FC236}">
                <a16:creationId xmlns:a16="http://schemas.microsoft.com/office/drawing/2014/main" id="{E60022EA-31F6-4883-A790-DF7AF5B2D8B1}"/>
              </a:ext>
            </a:extLst>
          </p:cNvPr>
          <p:cNvSpPr>
            <a:spLocks noGrp="1"/>
          </p:cNvSpPr>
          <p:nvPr>
            <p:ph sz="quarter" idx="14"/>
          </p:nvPr>
        </p:nvSpPr>
        <p:spPr>
          <a:xfrm>
            <a:off x="8858250" y="1271588"/>
            <a:ext cx="1328738" cy="9001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13">
            <a:extLst>
              <a:ext uri="{FF2B5EF4-FFF2-40B4-BE49-F238E27FC236}">
                <a16:creationId xmlns:a16="http://schemas.microsoft.com/office/drawing/2014/main" id="{B0D30B08-67A0-48FC-83C4-9E2062A934CC}"/>
              </a:ext>
            </a:extLst>
          </p:cNvPr>
          <p:cNvSpPr>
            <a:spLocks noGrp="1"/>
          </p:cNvSpPr>
          <p:nvPr>
            <p:ph sz="quarter" idx="15"/>
          </p:nvPr>
        </p:nvSpPr>
        <p:spPr>
          <a:xfrm>
            <a:off x="585788" y="2857500"/>
            <a:ext cx="1457325" cy="9001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Content Placeholder 15">
            <a:extLst>
              <a:ext uri="{FF2B5EF4-FFF2-40B4-BE49-F238E27FC236}">
                <a16:creationId xmlns:a16="http://schemas.microsoft.com/office/drawing/2014/main" id="{DF8AF245-073A-4881-936A-647AB5087ECE}"/>
              </a:ext>
            </a:extLst>
          </p:cNvPr>
          <p:cNvSpPr>
            <a:spLocks noGrp="1"/>
          </p:cNvSpPr>
          <p:nvPr>
            <p:ph sz="quarter" idx="16"/>
          </p:nvPr>
        </p:nvSpPr>
        <p:spPr>
          <a:xfrm>
            <a:off x="2528888" y="2857500"/>
            <a:ext cx="1100137" cy="12144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52540236"/>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4_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strike="noStrike">
                <a:gradFill>
                  <a:gsLst>
                    <a:gs pos="0">
                      <a:schemeClr val="tx1"/>
                    </a:gs>
                    <a:gs pos="100000">
                      <a:schemeClr val="tx1"/>
                    </a:gs>
                  </a:gsLst>
                  <a:lin ang="5400000" scaled="1"/>
                </a:gradFill>
              </a:defRPr>
            </a:lvl1pPr>
          </a:lstStyle>
          <a:p>
            <a:r>
              <a:rPr lang="en-US"/>
              <a:t>Title</a:t>
            </a:r>
          </a:p>
        </p:txBody>
      </p:sp>
      <p:sp>
        <p:nvSpPr>
          <p:cNvPr id="4" name="Content Placeholder 3">
            <a:extLst>
              <a:ext uri="{FF2B5EF4-FFF2-40B4-BE49-F238E27FC236}">
                <a16:creationId xmlns:a16="http://schemas.microsoft.com/office/drawing/2014/main" id="{F65E4683-1CDD-44E2-BE51-04032FE2775C}"/>
              </a:ext>
            </a:extLst>
          </p:cNvPr>
          <p:cNvSpPr>
            <a:spLocks noGrp="1"/>
          </p:cNvSpPr>
          <p:nvPr>
            <p:ph sz="quarter" idx="10"/>
          </p:nvPr>
        </p:nvSpPr>
        <p:spPr>
          <a:xfrm>
            <a:off x="619125" y="1268413"/>
            <a:ext cx="2154238" cy="11350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a:extLst>
              <a:ext uri="{FF2B5EF4-FFF2-40B4-BE49-F238E27FC236}">
                <a16:creationId xmlns:a16="http://schemas.microsoft.com/office/drawing/2014/main" id="{969B4FF2-954B-4450-9373-03EC885FA1A6}"/>
              </a:ext>
            </a:extLst>
          </p:cNvPr>
          <p:cNvSpPr>
            <a:spLocks noGrp="1"/>
          </p:cNvSpPr>
          <p:nvPr>
            <p:ph sz="quarter" idx="11"/>
          </p:nvPr>
        </p:nvSpPr>
        <p:spPr>
          <a:xfrm>
            <a:off x="3141663" y="1268413"/>
            <a:ext cx="1636712" cy="9445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7">
            <a:extLst>
              <a:ext uri="{FF2B5EF4-FFF2-40B4-BE49-F238E27FC236}">
                <a16:creationId xmlns:a16="http://schemas.microsoft.com/office/drawing/2014/main" id="{82DA9D1D-58F5-406F-9E54-6FF67905E290}"/>
              </a:ext>
            </a:extLst>
          </p:cNvPr>
          <p:cNvSpPr>
            <a:spLocks noGrp="1"/>
          </p:cNvSpPr>
          <p:nvPr>
            <p:ph sz="quarter" idx="12"/>
          </p:nvPr>
        </p:nvSpPr>
        <p:spPr>
          <a:xfrm>
            <a:off x="5146675" y="1268413"/>
            <a:ext cx="1430338" cy="9445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9">
            <a:extLst>
              <a:ext uri="{FF2B5EF4-FFF2-40B4-BE49-F238E27FC236}">
                <a16:creationId xmlns:a16="http://schemas.microsoft.com/office/drawing/2014/main" id="{44AFD7F1-7564-4A50-AA72-261B75DBA53F}"/>
              </a:ext>
            </a:extLst>
          </p:cNvPr>
          <p:cNvSpPr>
            <a:spLocks noGrp="1"/>
          </p:cNvSpPr>
          <p:nvPr>
            <p:ph sz="quarter" idx="13"/>
          </p:nvPr>
        </p:nvSpPr>
        <p:spPr>
          <a:xfrm>
            <a:off x="6945313" y="1268413"/>
            <a:ext cx="1430337" cy="9445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11">
            <a:extLst>
              <a:ext uri="{FF2B5EF4-FFF2-40B4-BE49-F238E27FC236}">
                <a16:creationId xmlns:a16="http://schemas.microsoft.com/office/drawing/2014/main" id="{AE2958AC-1061-4720-A425-1675F0553DE0}"/>
              </a:ext>
            </a:extLst>
          </p:cNvPr>
          <p:cNvSpPr>
            <a:spLocks noGrp="1"/>
          </p:cNvSpPr>
          <p:nvPr>
            <p:ph sz="quarter" idx="14"/>
          </p:nvPr>
        </p:nvSpPr>
        <p:spPr>
          <a:xfrm>
            <a:off x="8848725" y="1268413"/>
            <a:ext cx="1312863" cy="7524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13">
            <a:extLst>
              <a:ext uri="{FF2B5EF4-FFF2-40B4-BE49-F238E27FC236}">
                <a16:creationId xmlns:a16="http://schemas.microsoft.com/office/drawing/2014/main" id="{AE95A885-5D22-49E8-BD69-9F5F8623F968}"/>
              </a:ext>
            </a:extLst>
          </p:cNvPr>
          <p:cNvSpPr>
            <a:spLocks noGrp="1"/>
          </p:cNvSpPr>
          <p:nvPr>
            <p:ph sz="quarter" idx="15"/>
          </p:nvPr>
        </p:nvSpPr>
        <p:spPr>
          <a:xfrm>
            <a:off x="619125" y="2994025"/>
            <a:ext cx="2271713" cy="9588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Content Placeholder 15">
            <a:extLst>
              <a:ext uri="{FF2B5EF4-FFF2-40B4-BE49-F238E27FC236}">
                <a16:creationId xmlns:a16="http://schemas.microsoft.com/office/drawing/2014/main" id="{19EAFE69-B375-494F-A1A9-D66D64050755}"/>
              </a:ext>
            </a:extLst>
          </p:cNvPr>
          <p:cNvSpPr>
            <a:spLocks noGrp="1"/>
          </p:cNvSpPr>
          <p:nvPr>
            <p:ph sz="quarter" idx="16"/>
          </p:nvPr>
        </p:nvSpPr>
        <p:spPr>
          <a:xfrm>
            <a:off x="3259138" y="2994025"/>
            <a:ext cx="1519237" cy="7080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Content Placeholder 17">
            <a:extLst>
              <a:ext uri="{FF2B5EF4-FFF2-40B4-BE49-F238E27FC236}">
                <a16:creationId xmlns:a16="http://schemas.microsoft.com/office/drawing/2014/main" id="{8B9B9D5D-3BF4-4AAB-A1D2-AE28450C963C}"/>
              </a:ext>
            </a:extLst>
          </p:cNvPr>
          <p:cNvSpPr>
            <a:spLocks noGrp="1"/>
          </p:cNvSpPr>
          <p:nvPr>
            <p:ph sz="quarter" idx="17"/>
          </p:nvPr>
        </p:nvSpPr>
        <p:spPr>
          <a:xfrm>
            <a:off x="5146675" y="2890838"/>
            <a:ext cx="1284288" cy="8112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Content Placeholder 19">
            <a:extLst>
              <a:ext uri="{FF2B5EF4-FFF2-40B4-BE49-F238E27FC236}">
                <a16:creationId xmlns:a16="http://schemas.microsoft.com/office/drawing/2014/main" id="{CC8BD417-DACF-4358-BF1B-2F8FF7D972D0}"/>
              </a:ext>
            </a:extLst>
          </p:cNvPr>
          <p:cNvSpPr>
            <a:spLocks noGrp="1"/>
          </p:cNvSpPr>
          <p:nvPr>
            <p:ph sz="quarter" idx="18"/>
          </p:nvPr>
        </p:nvSpPr>
        <p:spPr>
          <a:xfrm>
            <a:off x="6945313" y="2890838"/>
            <a:ext cx="1284287" cy="8112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2" name="Content Placeholder 21">
            <a:extLst>
              <a:ext uri="{FF2B5EF4-FFF2-40B4-BE49-F238E27FC236}">
                <a16:creationId xmlns:a16="http://schemas.microsoft.com/office/drawing/2014/main" id="{092B3129-C8F6-4119-B66D-73E6832AECDB}"/>
              </a:ext>
            </a:extLst>
          </p:cNvPr>
          <p:cNvSpPr>
            <a:spLocks noGrp="1"/>
          </p:cNvSpPr>
          <p:nvPr>
            <p:ph sz="quarter" idx="19"/>
          </p:nvPr>
        </p:nvSpPr>
        <p:spPr>
          <a:xfrm>
            <a:off x="8686800" y="2757488"/>
            <a:ext cx="1312863" cy="9445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Content Placeholder 23">
            <a:extLst>
              <a:ext uri="{FF2B5EF4-FFF2-40B4-BE49-F238E27FC236}">
                <a16:creationId xmlns:a16="http://schemas.microsoft.com/office/drawing/2014/main" id="{FCFF9B26-E618-44CB-9BBA-CC5BFDBE8C94}"/>
              </a:ext>
            </a:extLst>
          </p:cNvPr>
          <p:cNvSpPr>
            <a:spLocks noGrp="1"/>
          </p:cNvSpPr>
          <p:nvPr>
            <p:ph sz="quarter" idx="20"/>
          </p:nvPr>
        </p:nvSpPr>
        <p:spPr>
          <a:xfrm>
            <a:off x="884238" y="4689475"/>
            <a:ext cx="1593850" cy="7826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Content Placeholder 25">
            <a:extLst>
              <a:ext uri="{FF2B5EF4-FFF2-40B4-BE49-F238E27FC236}">
                <a16:creationId xmlns:a16="http://schemas.microsoft.com/office/drawing/2014/main" id="{7ED2C95E-823F-4F0F-9D22-5B22B7622302}"/>
              </a:ext>
            </a:extLst>
          </p:cNvPr>
          <p:cNvSpPr>
            <a:spLocks noGrp="1"/>
          </p:cNvSpPr>
          <p:nvPr>
            <p:ph sz="quarter" idx="21"/>
          </p:nvPr>
        </p:nvSpPr>
        <p:spPr>
          <a:xfrm>
            <a:off x="3259138" y="4543425"/>
            <a:ext cx="1755775" cy="7826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26420049"/>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3_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strike="noStrike">
                <a:gradFill>
                  <a:gsLst>
                    <a:gs pos="0">
                      <a:schemeClr val="tx1"/>
                    </a:gs>
                    <a:gs pos="100000">
                      <a:schemeClr val="tx1"/>
                    </a:gs>
                  </a:gsLst>
                  <a:lin ang="5400000" scaled="1"/>
                </a:gradFill>
              </a:defRPr>
            </a:lvl1pPr>
          </a:lstStyle>
          <a:p>
            <a:r>
              <a:rPr lang="en-US"/>
              <a:t>Title</a:t>
            </a:r>
          </a:p>
        </p:txBody>
      </p:sp>
      <p:sp>
        <p:nvSpPr>
          <p:cNvPr id="4" name="Content Placeholder 3">
            <a:extLst>
              <a:ext uri="{FF2B5EF4-FFF2-40B4-BE49-F238E27FC236}">
                <a16:creationId xmlns:a16="http://schemas.microsoft.com/office/drawing/2014/main" id="{1D76440C-6D45-4D20-9C68-08B0A0409A45}"/>
              </a:ext>
            </a:extLst>
          </p:cNvPr>
          <p:cNvSpPr>
            <a:spLocks noGrp="1"/>
          </p:cNvSpPr>
          <p:nvPr>
            <p:ph sz="quarter" idx="10"/>
          </p:nvPr>
        </p:nvSpPr>
        <p:spPr>
          <a:xfrm>
            <a:off x="928688" y="1547813"/>
            <a:ext cx="1622425" cy="7524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a:extLst>
              <a:ext uri="{FF2B5EF4-FFF2-40B4-BE49-F238E27FC236}">
                <a16:creationId xmlns:a16="http://schemas.microsoft.com/office/drawing/2014/main" id="{4469B1CE-367A-4BBA-9958-B402BAD3CFA9}"/>
              </a:ext>
            </a:extLst>
          </p:cNvPr>
          <p:cNvSpPr>
            <a:spLocks noGrp="1"/>
          </p:cNvSpPr>
          <p:nvPr>
            <p:ph sz="quarter" idx="11"/>
          </p:nvPr>
        </p:nvSpPr>
        <p:spPr>
          <a:xfrm>
            <a:off x="2905125" y="1430338"/>
            <a:ext cx="841375" cy="12096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7">
            <a:extLst>
              <a:ext uri="{FF2B5EF4-FFF2-40B4-BE49-F238E27FC236}">
                <a16:creationId xmlns:a16="http://schemas.microsoft.com/office/drawing/2014/main" id="{DACCB549-C5A9-412C-9931-D00F43CC9FD9}"/>
              </a:ext>
            </a:extLst>
          </p:cNvPr>
          <p:cNvSpPr>
            <a:spLocks noGrp="1"/>
          </p:cNvSpPr>
          <p:nvPr>
            <p:ph sz="quarter" idx="12"/>
          </p:nvPr>
        </p:nvSpPr>
        <p:spPr>
          <a:xfrm>
            <a:off x="4100513" y="1298575"/>
            <a:ext cx="1873250" cy="10017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9">
            <a:extLst>
              <a:ext uri="{FF2B5EF4-FFF2-40B4-BE49-F238E27FC236}">
                <a16:creationId xmlns:a16="http://schemas.microsoft.com/office/drawing/2014/main" id="{3C334797-F715-406E-8832-E5FE8FFB141A}"/>
              </a:ext>
            </a:extLst>
          </p:cNvPr>
          <p:cNvSpPr>
            <a:spLocks noGrp="1"/>
          </p:cNvSpPr>
          <p:nvPr>
            <p:ph sz="quarter" idx="13"/>
          </p:nvPr>
        </p:nvSpPr>
        <p:spPr>
          <a:xfrm>
            <a:off x="6327775" y="1298575"/>
            <a:ext cx="1606550" cy="8397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11">
            <a:extLst>
              <a:ext uri="{FF2B5EF4-FFF2-40B4-BE49-F238E27FC236}">
                <a16:creationId xmlns:a16="http://schemas.microsoft.com/office/drawing/2014/main" id="{32261DAB-F447-4696-BC4C-93AE2B558A34}"/>
              </a:ext>
            </a:extLst>
          </p:cNvPr>
          <p:cNvSpPr>
            <a:spLocks noGrp="1"/>
          </p:cNvSpPr>
          <p:nvPr>
            <p:ph sz="quarter" idx="14"/>
          </p:nvPr>
        </p:nvSpPr>
        <p:spPr>
          <a:xfrm>
            <a:off x="8553450" y="1298575"/>
            <a:ext cx="1917700" cy="8397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13">
            <a:extLst>
              <a:ext uri="{FF2B5EF4-FFF2-40B4-BE49-F238E27FC236}">
                <a16:creationId xmlns:a16="http://schemas.microsoft.com/office/drawing/2014/main" id="{04F4F5DB-98E3-4246-9B29-C9AED60F474E}"/>
              </a:ext>
            </a:extLst>
          </p:cNvPr>
          <p:cNvSpPr>
            <a:spLocks noGrp="1"/>
          </p:cNvSpPr>
          <p:nvPr>
            <p:ph sz="quarter" idx="15"/>
          </p:nvPr>
        </p:nvSpPr>
        <p:spPr>
          <a:xfrm>
            <a:off x="1520825" y="3878263"/>
            <a:ext cx="2711450" cy="7524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Rectangle 18">
            <a:extLst>
              <a:ext uri="{FF2B5EF4-FFF2-40B4-BE49-F238E27FC236}">
                <a16:creationId xmlns:a16="http://schemas.microsoft.com/office/drawing/2014/main" id="{684228D2-B8AC-4BE5-84AD-EF5EBB916BD6}"/>
              </a:ext>
              <a:ext uri="{C183D7F6-B498-43B3-948B-1728B52AA6E4}">
                <adec:decorative xmlns:adec="http://schemas.microsoft.com/office/drawing/2017/decorative" val="1"/>
              </a:ext>
            </a:extLst>
          </p:cNvPr>
          <p:cNvSpPr/>
          <p:nvPr userDrawn="1"/>
        </p:nvSpPr>
        <p:spPr bwMode="auto">
          <a:xfrm>
            <a:off x="383857" y="4439920"/>
            <a:ext cx="11424287" cy="1985099"/>
          </a:xfrm>
          <a:prstGeom prst="rect">
            <a:avLst/>
          </a:prstGeom>
          <a:solidFill>
            <a:schemeClr val="bg1"/>
          </a:solidFill>
          <a:ln w="9525" cap="flat" cmpd="sng" algn="ctr">
            <a:noFill/>
            <a:prstDash val="solid"/>
            <a:headEnd type="none" w="med" len="med"/>
            <a:tailEnd type="none" w="med" len="med"/>
          </a:ln>
          <a:effectLst>
            <a:outerShdw blurRad="190500" dist="38100" dir="2700000" algn="ctr" rotWithShape="0">
              <a:srgbClr val="000000">
                <a:alpha val="2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5" name="Rectangle 14">
            <a:extLst>
              <a:ext uri="{FF2B5EF4-FFF2-40B4-BE49-F238E27FC236}">
                <a16:creationId xmlns:a16="http://schemas.microsoft.com/office/drawing/2014/main" id="{C52DBF61-DB87-486F-B018-8DF7B83FC5D1}"/>
              </a:ext>
              <a:ext uri="{C183D7F6-B498-43B3-948B-1728B52AA6E4}">
                <adec:decorative xmlns:adec="http://schemas.microsoft.com/office/drawing/2017/decorative" val="1"/>
              </a:ext>
            </a:extLst>
          </p:cNvPr>
          <p:cNvSpPr/>
          <p:nvPr userDrawn="1"/>
        </p:nvSpPr>
        <p:spPr>
          <a:xfrm>
            <a:off x="383857" y="4439920"/>
            <a:ext cx="11424286" cy="420681"/>
          </a:xfrm>
          <a:prstGeom prst="rect">
            <a:avLst/>
          </a:prstGeom>
          <a:solidFill>
            <a:schemeClr val="tx2">
              <a:lumMod val="50000"/>
            </a:schemeClr>
          </a:solidFill>
        </p:spPr>
        <p:txBody>
          <a:bodyPr wrap="square" anchor="ctr" anchorCtr="0">
            <a:noAutofit/>
          </a:bodyPr>
          <a:lstStyle/>
          <a:p>
            <a:pPr marL="0" marR="0" lvl="0" indent="0" algn="ctr" defTabSz="913434" rtl="0" eaLnBrk="1" fontAlgn="auto" latinLnBrk="0" hangingPunct="1">
              <a:lnSpc>
                <a:spcPct val="100000"/>
              </a:lnSpc>
              <a:spcBef>
                <a:spcPct val="0"/>
              </a:spcBef>
              <a:spcAft>
                <a:spcPts val="1175"/>
              </a:spcAft>
              <a:buClrTx/>
              <a:buSzTx/>
              <a:buFontTx/>
              <a:buNone/>
              <a:tabLst/>
              <a:defRPr/>
            </a:pPr>
            <a:endParaRPr kumimoji="0" lang="en-US" sz="1765" b="0" i="0" u="none" strike="noStrike" kern="1200" cap="none" spc="0" normalizeH="0" baseline="0" noProof="0">
              <a:ln w="3175">
                <a:noFill/>
              </a:ln>
              <a:solidFill>
                <a:schemeClr val="bg1"/>
              </a:solidFill>
              <a:effectLst/>
              <a:uLnTx/>
              <a:uFillTx/>
              <a:latin typeface="Segoe UI Semibold" panose="020B0702040204020203" pitchFamily="34" charset="0"/>
              <a:ea typeface="+mn-ea"/>
              <a:cs typeface="Segoe UI Semibold" panose="020B0702040204020203" pitchFamily="34" charset="0"/>
              <a:sym typeface="Wingdings" panose="05000000000000000000" pitchFamily="2" charset="2"/>
            </a:endParaRPr>
          </a:p>
        </p:txBody>
      </p:sp>
      <p:sp>
        <p:nvSpPr>
          <p:cNvPr id="16" name="Rectangle 15">
            <a:extLst>
              <a:ext uri="{FF2B5EF4-FFF2-40B4-BE49-F238E27FC236}">
                <a16:creationId xmlns:a16="http://schemas.microsoft.com/office/drawing/2014/main" id="{EF016D6E-D416-4A9C-89C0-5045DA180D1B}"/>
              </a:ext>
              <a:ext uri="{C183D7F6-B498-43B3-948B-1728B52AA6E4}">
                <adec:decorative xmlns:adec="http://schemas.microsoft.com/office/drawing/2017/decorative" val="1"/>
              </a:ext>
            </a:extLst>
          </p:cNvPr>
          <p:cNvSpPr/>
          <p:nvPr userDrawn="1"/>
        </p:nvSpPr>
        <p:spPr bwMode="auto">
          <a:xfrm>
            <a:off x="4068453" y="1660488"/>
            <a:ext cx="7739689" cy="2384975"/>
          </a:xfrm>
          <a:prstGeom prst="rect">
            <a:avLst/>
          </a:prstGeom>
          <a:solidFill>
            <a:schemeClr val="bg1"/>
          </a:solidFill>
          <a:ln w="9525" cap="flat" cmpd="sng" algn="ctr">
            <a:noFill/>
            <a:prstDash val="solid"/>
            <a:headEnd type="none" w="med" len="med"/>
            <a:tailEnd type="none" w="med" len="med"/>
          </a:ln>
          <a:effectLst>
            <a:outerShdw blurRad="190500" dist="38100" dir="2700000" algn="ctr" rotWithShape="0">
              <a:srgbClr val="000000">
                <a:alpha val="2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7" name="Rectangle 16">
            <a:extLst>
              <a:ext uri="{FF2B5EF4-FFF2-40B4-BE49-F238E27FC236}">
                <a16:creationId xmlns:a16="http://schemas.microsoft.com/office/drawing/2014/main" id="{CD23D8E7-6B61-4DDA-A785-2EAC95B2DA21}"/>
              </a:ext>
              <a:ext uri="{C183D7F6-B498-43B3-948B-1728B52AA6E4}">
                <adec:decorative xmlns:adec="http://schemas.microsoft.com/office/drawing/2017/decorative" val="1"/>
              </a:ext>
            </a:extLst>
          </p:cNvPr>
          <p:cNvSpPr/>
          <p:nvPr userDrawn="1"/>
        </p:nvSpPr>
        <p:spPr bwMode="auto">
          <a:xfrm>
            <a:off x="383857" y="1660488"/>
            <a:ext cx="3175554" cy="2384975"/>
          </a:xfrm>
          <a:prstGeom prst="rect">
            <a:avLst/>
          </a:prstGeom>
          <a:solidFill>
            <a:schemeClr val="bg1"/>
          </a:solidFill>
          <a:ln w="9525" cap="flat" cmpd="sng" algn="ctr">
            <a:noFill/>
            <a:prstDash val="solid"/>
            <a:headEnd type="none" w="med" len="med"/>
            <a:tailEnd type="none" w="med" len="med"/>
          </a:ln>
          <a:effectLst>
            <a:outerShdw blurRad="190500" dist="38100" dir="2700000" algn="ctr" rotWithShape="0">
              <a:srgbClr val="000000">
                <a:alpha val="2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cxnSp>
        <p:nvCxnSpPr>
          <p:cNvPr id="18" name="Straight Connector 17">
            <a:extLst>
              <a:ext uri="{FF2B5EF4-FFF2-40B4-BE49-F238E27FC236}">
                <a16:creationId xmlns:a16="http://schemas.microsoft.com/office/drawing/2014/main" id="{52E03850-E880-4141-9E53-A1E84D330C31}"/>
              </a:ext>
              <a:ext uri="{C183D7F6-B498-43B3-948B-1728B52AA6E4}">
                <adec:decorative xmlns:adec="http://schemas.microsoft.com/office/drawing/2017/decorative" val="1"/>
              </a:ext>
            </a:extLst>
          </p:cNvPr>
          <p:cNvCxnSpPr>
            <a:cxnSpLocks/>
          </p:cNvCxnSpPr>
          <p:nvPr userDrawn="1"/>
        </p:nvCxnSpPr>
        <p:spPr>
          <a:xfrm flipV="1">
            <a:off x="410544" y="1660488"/>
            <a:ext cx="0" cy="2384975"/>
          </a:xfrm>
          <a:prstGeom prst="line">
            <a:avLst/>
          </a:prstGeom>
          <a:noFill/>
          <a:ln w="76200" cap="flat" cmpd="sng" algn="ctr">
            <a:gradFill>
              <a:gsLst>
                <a:gs pos="0">
                  <a:srgbClr val="50E6FF"/>
                </a:gs>
                <a:gs pos="100000">
                  <a:srgbClr val="0078D3"/>
                </a:gs>
              </a:gsLst>
              <a:lin ang="1800000" scaled="0"/>
            </a:gradFill>
            <a:prstDash val="solid"/>
            <a:headEnd type="none"/>
            <a:tailEnd type="none"/>
          </a:ln>
          <a:effectLst/>
        </p:spPr>
      </p:cxnSp>
    </p:spTree>
    <p:extLst>
      <p:ext uri="{BB962C8B-B14F-4D97-AF65-F5344CB8AC3E}">
        <p14:creationId xmlns:p14="http://schemas.microsoft.com/office/powerpoint/2010/main" val="4014658509"/>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rgbClr val="000000"/>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2" y="2532448"/>
            <a:ext cx="5874751" cy="1793104"/>
          </a:xfrm>
          <a:prstGeom prst="rect">
            <a:avLst/>
          </a:prstGeom>
          <a:noFill/>
        </p:spPr>
        <p:txBody>
          <a:bodyPr lIns="0" tIns="0" rIns="0" bIns="182880" anchor="b" anchorCtr="0"/>
          <a:lstStyle>
            <a:lvl1pPr>
              <a:defRPr sz="4705" strike="noStrike" spc="-49" baseline="0">
                <a:gradFill>
                  <a:gsLst>
                    <a:gs pos="0">
                      <a:schemeClr val="bg1"/>
                    </a:gs>
                    <a:gs pos="100000">
                      <a:schemeClr val="bg1"/>
                    </a:gs>
                  </a:gsLst>
                  <a:lin ang="5400000" scaled="1"/>
                </a:gradFill>
              </a:defRPr>
            </a:lvl1pPr>
          </a:lstStyle>
          <a:p>
            <a:r>
              <a:rPr lang="en-US"/>
              <a:t>Azure presentation title 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42466" y="4350114"/>
            <a:ext cx="5874751" cy="724246"/>
          </a:xfrm>
          <a:prstGeom prst="rect">
            <a:avLst/>
          </a:prstGeom>
        </p:spPr>
        <p:txBody>
          <a:bodyPr/>
          <a:lstStyle>
            <a:lvl1pPr>
              <a:defRPr sz="1765">
                <a:gradFill>
                  <a:gsLst>
                    <a:gs pos="0">
                      <a:schemeClr val="bg1"/>
                    </a:gs>
                    <a:gs pos="100000">
                      <a:schemeClr val="bg1"/>
                    </a:gs>
                  </a:gsLst>
                  <a:lin ang="5400000" scaled="1"/>
                </a:gra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25" name="Picture 24">
            <a:extLst>
              <a:ext uri="{FF2B5EF4-FFF2-40B4-BE49-F238E27FC236}">
                <a16:creationId xmlns:a16="http://schemas.microsoft.com/office/drawing/2014/main" id="{DD6F765C-BA87-4024-A0EA-D44C275128C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
        <p:nvSpPr>
          <p:cNvPr id="28" name="Picture Placeholder 27">
            <a:extLst>
              <a:ext uri="{FF2B5EF4-FFF2-40B4-BE49-F238E27FC236}">
                <a16:creationId xmlns:a16="http://schemas.microsoft.com/office/drawing/2014/main" id="{F115ABEF-D43C-4943-82B6-BC159FC73908}"/>
              </a:ext>
            </a:extLst>
          </p:cNvPr>
          <p:cNvSpPr>
            <a:spLocks noGrp="1"/>
          </p:cNvSpPr>
          <p:nvPr>
            <p:ph type="pic" sz="quarter" idx="16"/>
          </p:nvPr>
        </p:nvSpPr>
        <p:spPr>
          <a:xfrm>
            <a:off x="6161365" y="793822"/>
            <a:ext cx="2096326" cy="1618774"/>
          </a:xfrm>
          <a:solidFill>
            <a:schemeClr val="tx2"/>
          </a:solidFill>
        </p:spPr>
        <p:txBody>
          <a:bodyPr anchor="b" anchorCtr="1">
            <a:noAutofit/>
          </a:bodyPr>
          <a:lstStyle/>
          <a:p>
            <a:endParaRPr lang="en-US"/>
          </a:p>
        </p:txBody>
      </p:sp>
      <p:sp>
        <p:nvSpPr>
          <p:cNvPr id="29" name="Picture Placeholder 27">
            <a:extLst>
              <a:ext uri="{FF2B5EF4-FFF2-40B4-BE49-F238E27FC236}">
                <a16:creationId xmlns:a16="http://schemas.microsoft.com/office/drawing/2014/main" id="{AA47FD53-1E53-4FDE-94A4-B6A5469787D2}"/>
              </a:ext>
            </a:extLst>
          </p:cNvPr>
          <p:cNvSpPr>
            <a:spLocks noGrp="1"/>
          </p:cNvSpPr>
          <p:nvPr>
            <p:ph type="pic" sz="quarter" idx="17"/>
          </p:nvPr>
        </p:nvSpPr>
        <p:spPr>
          <a:xfrm>
            <a:off x="8472758" y="793822"/>
            <a:ext cx="2096326" cy="1618774"/>
          </a:xfrm>
          <a:solidFill>
            <a:schemeClr val="tx2"/>
          </a:solidFill>
        </p:spPr>
        <p:txBody>
          <a:bodyPr anchor="b" anchorCtr="1">
            <a:noAutofit/>
          </a:bodyPr>
          <a:lstStyle/>
          <a:p>
            <a:endParaRPr lang="en-US"/>
          </a:p>
        </p:txBody>
      </p:sp>
      <p:sp>
        <p:nvSpPr>
          <p:cNvPr id="30" name="Picture Placeholder 27">
            <a:extLst>
              <a:ext uri="{FF2B5EF4-FFF2-40B4-BE49-F238E27FC236}">
                <a16:creationId xmlns:a16="http://schemas.microsoft.com/office/drawing/2014/main" id="{E251C08D-157D-49F9-81E7-B96806AE1099}"/>
              </a:ext>
            </a:extLst>
          </p:cNvPr>
          <p:cNvSpPr>
            <a:spLocks noGrp="1"/>
          </p:cNvSpPr>
          <p:nvPr>
            <p:ph type="pic" sz="quarter" idx="18"/>
          </p:nvPr>
        </p:nvSpPr>
        <p:spPr>
          <a:xfrm>
            <a:off x="7203560" y="4460417"/>
            <a:ext cx="2096326" cy="1618774"/>
          </a:xfrm>
          <a:solidFill>
            <a:schemeClr val="tx2"/>
          </a:solidFill>
        </p:spPr>
        <p:txBody>
          <a:bodyPr anchor="b" anchorCtr="1">
            <a:noAutofit/>
          </a:bodyPr>
          <a:lstStyle/>
          <a:p>
            <a:endParaRPr lang="en-US"/>
          </a:p>
        </p:txBody>
      </p:sp>
      <p:sp>
        <p:nvSpPr>
          <p:cNvPr id="31" name="Picture Placeholder 27">
            <a:extLst>
              <a:ext uri="{FF2B5EF4-FFF2-40B4-BE49-F238E27FC236}">
                <a16:creationId xmlns:a16="http://schemas.microsoft.com/office/drawing/2014/main" id="{72A7D44E-978B-43E5-9BC0-A9F9EE7738C9}"/>
              </a:ext>
            </a:extLst>
          </p:cNvPr>
          <p:cNvSpPr>
            <a:spLocks noGrp="1"/>
          </p:cNvSpPr>
          <p:nvPr>
            <p:ph type="pic" sz="quarter" idx="19"/>
          </p:nvPr>
        </p:nvSpPr>
        <p:spPr>
          <a:xfrm>
            <a:off x="9514953" y="4460417"/>
            <a:ext cx="2096326" cy="1618774"/>
          </a:xfrm>
          <a:solidFill>
            <a:schemeClr val="tx2"/>
          </a:solidFill>
        </p:spPr>
        <p:txBody>
          <a:bodyPr anchor="b" anchorCtr="1">
            <a:noAutofit/>
          </a:bodyPr>
          <a:lstStyle/>
          <a:p>
            <a:endParaRPr lang="en-US"/>
          </a:p>
        </p:txBody>
      </p:sp>
      <p:sp>
        <p:nvSpPr>
          <p:cNvPr id="32" name="Picture Placeholder 27">
            <a:extLst>
              <a:ext uri="{FF2B5EF4-FFF2-40B4-BE49-F238E27FC236}">
                <a16:creationId xmlns:a16="http://schemas.microsoft.com/office/drawing/2014/main" id="{FFC800EB-936E-4743-B0BB-27566A34C2D7}"/>
              </a:ext>
            </a:extLst>
          </p:cNvPr>
          <p:cNvSpPr>
            <a:spLocks noGrp="1"/>
          </p:cNvSpPr>
          <p:nvPr>
            <p:ph type="pic" sz="quarter" idx="20"/>
          </p:nvPr>
        </p:nvSpPr>
        <p:spPr>
          <a:xfrm>
            <a:off x="5776786" y="2611744"/>
            <a:ext cx="2096326" cy="1618774"/>
          </a:xfrm>
          <a:solidFill>
            <a:schemeClr val="tx2"/>
          </a:solidFill>
        </p:spPr>
        <p:txBody>
          <a:bodyPr anchor="b" anchorCtr="1">
            <a:noAutofit/>
          </a:bodyPr>
          <a:lstStyle/>
          <a:p>
            <a:endParaRPr lang="en-US"/>
          </a:p>
        </p:txBody>
      </p:sp>
      <p:sp>
        <p:nvSpPr>
          <p:cNvPr id="33" name="Picture Placeholder 27">
            <a:extLst>
              <a:ext uri="{FF2B5EF4-FFF2-40B4-BE49-F238E27FC236}">
                <a16:creationId xmlns:a16="http://schemas.microsoft.com/office/drawing/2014/main" id="{9F092611-3E78-46B1-BA8A-97F767E93167}"/>
              </a:ext>
            </a:extLst>
          </p:cNvPr>
          <p:cNvSpPr>
            <a:spLocks noGrp="1"/>
          </p:cNvSpPr>
          <p:nvPr>
            <p:ph type="pic" sz="quarter" idx="21"/>
          </p:nvPr>
        </p:nvSpPr>
        <p:spPr>
          <a:xfrm>
            <a:off x="8061123" y="2611744"/>
            <a:ext cx="2096326" cy="1618774"/>
          </a:xfrm>
          <a:solidFill>
            <a:schemeClr val="tx2"/>
          </a:solidFill>
        </p:spPr>
        <p:txBody>
          <a:bodyPr anchor="b" anchorCtr="1">
            <a:noAutofit/>
          </a:bodyPr>
          <a:lstStyle/>
          <a:p>
            <a:endParaRPr lang="en-US"/>
          </a:p>
        </p:txBody>
      </p:sp>
      <p:sp>
        <p:nvSpPr>
          <p:cNvPr id="34" name="Picture Placeholder 27">
            <a:extLst>
              <a:ext uri="{FF2B5EF4-FFF2-40B4-BE49-F238E27FC236}">
                <a16:creationId xmlns:a16="http://schemas.microsoft.com/office/drawing/2014/main" id="{CFCBDAA1-18C9-4D7C-B4F2-F169EEF5C655}"/>
              </a:ext>
            </a:extLst>
          </p:cNvPr>
          <p:cNvSpPr>
            <a:spLocks noGrp="1"/>
          </p:cNvSpPr>
          <p:nvPr>
            <p:ph type="pic" sz="quarter" idx="22"/>
          </p:nvPr>
        </p:nvSpPr>
        <p:spPr>
          <a:xfrm>
            <a:off x="10345460" y="2611744"/>
            <a:ext cx="2096326" cy="1618774"/>
          </a:xfrm>
          <a:solidFill>
            <a:schemeClr val="tx2"/>
          </a:solidFill>
        </p:spPr>
        <p:txBody>
          <a:bodyPr anchor="b" anchorCtr="1">
            <a:noAutofit/>
          </a:bodyPr>
          <a:lstStyle/>
          <a:p>
            <a:endParaRPr lang="en-US"/>
          </a:p>
        </p:txBody>
      </p:sp>
    </p:spTree>
    <p:extLst>
      <p:ext uri="{BB962C8B-B14F-4D97-AF65-F5344CB8AC3E}">
        <p14:creationId xmlns:p14="http://schemas.microsoft.com/office/powerpoint/2010/main" val="1864951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750"/>
                                        <p:tgtEl>
                                          <p:spTgt spid="28"/>
                                        </p:tgtEl>
                                      </p:cBhvr>
                                    </p:animEffect>
                                  </p:childTnLst>
                                </p:cTn>
                              </p:par>
                              <p:par>
                                <p:cTn id="8" presetID="42" presetClass="path" presetSubtype="0" decel="100000" fill="hold" grpId="1" nodeType="withEffect">
                                  <p:stCondLst>
                                    <p:cond delay="50"/>
                                  </p:stCondLst>
                                  <p:childTnLst>
                                    <p:animMotion origin="layout" path="M 1.17182E-6 -2.12892E-6 L 0.04353 -2.12892E-6 " pathEditMode="relative" rAng="0" ptsTypes="AA">
                                      <p:cBhvr>
                                        <p:cTn id="9" dur="750" spd="-100000" fill="hold"/>
                                        <p:tgtEl>
                                          <p:spTgt spid="28"/>
                                        </p:tgtEl>
                                        <p:attrNameLst>
                                          <p:attrName>ppt_x</p:attrName>
                                          <p:attrName>ppt_y</p:attrName>
                                        </p:attrNameLst>
                                      </p:cBhvr>
                                      <p:rCtr x="2170" y="0"/>
                                    </p:animMotion>
                                  </p:childTnLst>
                                </p:cTn>
                              </p:par>
                              <p:par>
                                <p:cTn id="10" presetID="10" presetClass="entr" presetSubtype="0" fill="hold" grpId="0" nodeType="withEffect">
                                  <p:stCondLst>
                                    <p:cond delay="15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750"/>
                                        <p:tgtEl>
                                          <p:spTgt spid="29"/>
                                        </p:tgtEl>
                                      </p:cBhvr>
                                    </p:animEffect>
                                  </p:childTnLst>
                                </p:cTn>
                              </p:par>
                              <p:par>
                                <p:cTn id="13" presetID="42" presetClass="path" presetSubtype="0" decel="100000" fill="hold" grpId="1" nodeType="withEffect">
                                  <p:stCondLst>
                                    <p:cond delay="150"/>
                                  </p:stCondLst>
                                  <p:childTnLst>
                                    <p:animMotion origin="layout" path="M 1.17182E-6 -2.12892E-6 L 0.04353 -2.12892E-6 " pathEditMode="relative" rAng="0" ptsTypes="AA">
                                      <p:cBhvr>
                                        <p:cTn id="14" dur="750" spd="-100000" fill="hold"/>
                                        <p:tgtEl>
                                          <p:spTgt spid="29"/>
                                        </p:tgtEl>
                                        <p:attrNameLst>
                                          <p:attrName>ppt_x</p:attrName>
                                          <p:attrName>ppt_y</p:attrName>
                                        </p:attrNameLst>
                                      </p:cBhvr>
                                      <p:rCtr x="2170" y="0"/>
                                    </p:animMotion>
                                  </p:childTnLst>
                                </p:cTn>
                              </p:par>
                              <p:par>
                                <p:cTn id="15" presetID="10" presetClass="entr" presetSubtype="0" fill="hold" grpId="0" nodeType="withEffect">
                                  <p:stCondLst>
                                    <p:cond delay="0"/>
                                  </p:stCondLst>
                                  <p:childTnLst>
                                    <p:set>
                                      <p:cBhvr>
                                        <p:cTn id="16" dur="1" fill="hold">
                                          <p:stCondLst>
                                            <p:cond delay="0"/>
                                          </p:stCondLst>
                                        </p:cTn>
                                        <p:tgtEl>
                                          <p:spTgt spid="32"/>
                                        </p:tgtEl>
                                        <p:attrNameLst>
                                          <p:attrName>style.visibility</p:attrName>
                                        </p:attrNameLst>
                                      </p:cBhvr>
                                      <p:to>
                                        <p:strVal val="visible"/>
                                      </p:to>
                                    </p:set>
                                    <p:animEffect transition="in" filter="fade">
                                      <p:cBhvr>
                                        <p:cTn id="17" dur="750"/>
                                        <p:tgtEl>
                                          <p:spTgt spid="32"/>
                                        </p:tgtEl>
                                      </p:cBhvr>
                                    </p:animEffect>
                                  </p:childTnLst>
                                </p:cTn>
                              </p:par>
                              <p:par>
                                <p:cTn id="18" presetID="42" presetClass="path" presetSubtype="0" decel="100000" fill="hold" grpId="1" nodeType="withEffect">
                                  <p:stCondLst>
                                    <p:cond delay="0"/>
                                  </p:stCondLst>
                                  <p:childTnLst>
                                    <p:animMotion origin="layout" path="M 1.17182E-6 -2.12892E-6 L 0.04353 -2.12892E-6 " pathEditMode="relative" rAng="0" ptsTypes="AA">
                                      <p:cBhvr>
                                        <p:cTn id="19" dur="750" spd="-100000" fill="hold"/>
                                        <p:tgtEl>
                                          <p:spTgt spid="32"/>
                                        </p:tgtEl>
                                        <p:attrNameLst>
                                          <p:attrName>ppt_x</p:attrName>
                                          <p:attrName>ppt_y</p:attrName>
                                        </p:attrNameLst>
                                      </p:cBhvr>
                                      <p:rCtr x="2170" y="0"/>
                                    </p:animMotion>
                                  </p:childTnLst>
                                </p:cTn>
                              </p:par>
                              <p:par>
                                <p:cTn id="20" presetID="10" presetClass="entr" presetSubtype="0" fill="hold" grpId="0" nodeType="withEffect">
                                  <p:stCondLst>
                                    <p:cond delay="150"/>
                                  </p:stCondLst>
                                  <p:childTnLst>
                                    <p:set>
                                      <p:cBhvr>
                                        <p:cTn id="21" dur="1" fill="hold">
                                          <p:stCondLst>
                                            <p:cond delay="0"/>
                                          </p:stCondLst>
                                        </p:cTn>
                                        <p:tgtEl>
                                          <p:spTgt spid="33"/>
                                        </p:tgtEl>
                                        <p:attrNameLst>
                                          <p:attrName>style.visibility</p:attrName>
                                        </p:attrNameLst>
                                      </p:cBhvr>
                                      <p:to>
                                        <p:strVal val="visible"/>
                                      </p:to>
                                    </p:set>
                                    <p:animEffect transition="in" filter="fade">
                                      <p:cBhvr>
                                        <p:cTn id="22" dur="750"/>
                                        <p:tgtEl>
                                          <p:spTgt spid="33"/>
                                        </p:tgtEl>
                                      </p:cBhvr>
                                    </p:animEffect>
                                  </p:childTnLst>
                                </p:cTn>
                              </p:par>
                              <p:par>
                                <p:cTn id="23" presetID="42" presetClass="path" presetSubtype="0" decel="100000" fill="hold" grpId="1" nodeType="withEffect">
                                  <p:stCondLst>
                                    <p:cond delay="150"/>
                                  </p:stCondLst>
                                  <p:childTnLst>
                                    <p:animMotion origin="layout" path="M 1.17182E-6 -2.12892E-6 L 0.04353 -2.12892E-6 " pathEditMode="relative" rAng="0" ptsTypes="AA">
                                      <p:cBhvr>
                                        <p:cTn id="24" dur="750" spd="-100000" fill="hold"/>
                                        <p:tgtEl>
                                          <p:spTgt spid="33"/>
                                        </p:tgtEl>
                                        <p:attrNameLst>
                                          <p:attrName>ppt_x</p:attrName>
                                          <p:attrName>ppt_y</p:attrName>
                                        </p:attrNameLst>
                                      </p:cBhvr>
                                      <p:rCtr x="2170" y="0"/>
                                    </p:animMotion>
                                  </p:childTnLst>
                                </p:cTn>
                              </p:par>
                              <p:par>
                                <p:cTn id="25" presetID="10" presetClass="entr" presetSubtype="0" fill="hold" grpId="0" nodeType="withEffect">
                                  <p:stCondLst>
                                    <p:cond delay="250"/>
                                  </p:stCondLst>
                                  <p:childTnLst>
                                    <p:set>
                                      <p:cBhvr>
                                        <p:cTn id="26" dur="1" fill="hold">
                                          <p:stCondLst>
                                            <p:cond delay="0"/>
                                          </p:stCondLst>
                                        </p:cTn>
                                        <p:tgtEl>
                                          <p:spTgt spid="34"/>
                                        </p:tgtEl>
                                        <p:attrNameLst>
                                          <p:attrName>style.visibility</p:attrName>
                                        </p:attrNameLst>
                                      </p:cBhvr>
                                      <p:to>
                                        <p:strVal val="visible"/>
                                      </p:to>
                                    </p:set>
                                    <p:animEffect transition="in" filter="fade">
                                      <p:cBhvr>
                                        <p:cTn id="27" dur="750"/>
                                        <p:tgtEl>
                                          <p:spTgt spid="34"/>
                                        </p:tgtEl>
                                      </p:cBhvr>
                                    </p:animEffect>
                                  </p:childTnLst>
                                </p:cTn>
                              </p:par>
                              <p:par>
                                <p:cTn id="28" presetID="42" presetClass="path" presetSubtype="0" decel="100000" fill="hold" grpId="1" nodeType="withEffect">
                                  <p:stCondLst>
                                    <p:cond delay="250"/>
                                  </p:stCondLst>
                                  <p:childTnLst>
                                    <p:animMotion origin="layout" path="M 1.17182E-6 -2.12892E-6 L 0.04353 -2.12892E-6 " pathEditMode="relative" rAng="0" ptsTypes="AA">
                                      <p:cBhvr>
                                        <p:cTn id="29" dur="750" spd="-100000" fill="hold"/>
                                        <p:tgtEl>
                                          <p:spTgt spid="34"/>
                                        </p:tgtEl>
                                        <p:attrNameLst>
                                          <p:attrName>ppt_x</p:attrName>
                                          <p:attrName>ppt_y</p:attrName>
                                        </p:attrNameLst>
                                      </p:cBhvr>
                                      <p:rCtr x="2170" y="0"/>
                                    </p:animMotion>
                                  </p:childTnLst>
                                </p:cTn>
                              </p:par>
                              <p:par>
                                <p:cTn id="30" presetID="10" presetClass="entr" presetSubtype="0" fill="hold" grpId="0" nodeType="withEffect">
                                  <p:stCondLst>
                                    <p:cond delay="50"/>
                                  </p:stCondLst>
                                  <p:childTnLst>
                                    <p:set>
                                      <p:cBhvr>
                                        <p:cTn id="31" dur="1" fill="hold">
                                          <p:stCondLst>
                                            <p:cond delay="0"/>
                                          </p:stCondLst>
                                        </p:cTn>
                                        <p:tgtEl>
                                          <p:spTgt spid="30"/>
                                        </p:tgtEl>
                                        <p:attrNameLst>
                                          <p:attrName>style.visibility</p:attrName>
                                        </p:attrNameLst>
                                      </p:cBhvr>
                                      <p:to>
                                        <p:strVal val="visible"/>
                                      </p:to>
                                    </p:set>
                                    <p:animEffect transition="in" filter="fade">
                                      <p:cBhvr>
                                        <p:cTn id="32" dur="750"/>
                                        <p:tgtEl>
                                          <p:spTgt spid="30"/>
                                        </p:tgtEl>
                                      </p:cBhvr>
                                    </p:animEffect>
                                  </p:childTnLst>
                                </p:cTn>
                              </p:par>
                              <p:par>
                                <p:cTn id="33" presetID="42" presetClass="path" presetSubtype="0" decel="100000" fill="hold" grpId="1" nodeType="withEffect">
                                  <p:stCondLst>
                                    <p:cond delay="50"/>
                                  </p:stCondLst>
                                  <p:childTnLst>
                                    <p:animMotion origin="layout" path="M 1.17182E-6 -2.12892E-6 L 0.04353 -2.12892E-6 " pathEditMode="relative" rAng="0" ptsTypes="AA">
                                      <p:cBhvr>
                                        <p:cTn id="34" dur="750" spd="-100000" fill="hold"/>
                                        <p:tgtEl>
                                          <p:spTgt spid="30"/>
                                        </p:tgtEl>
                                        <p:attrNameLst>
                                          <p:attrName>ppt_x</p:attrName>
                                          <p:attrName>ppt_y</p:attrName>
                                        </p:attrNameLst>
                                      </p:cBhvr>
                                      <p:rCtr x="2170" y="0"/>
                                    </p:animMotion>
                                  </p:childTnLst>
                                </p:cTn>
                              </p:par>
                              <p:par>
                                <p:cTn id="35" presetID="10" presetClass="entr" presetSubtype="0" fill="hold" grpId="0" nodeType="withEffect">
                                  <p:stCondLst>
                                    <p:cond delay="150"/>
                                  </p:stCondLst>
                                  <p:childTnLst>
                                    <p:set>
                                      <p:cBhvr>
                                        <p:cTn id="36" dur="1" fill="hold">
                                          <p:stCondLst>
                                            <p:cond delay="0"/>
                                          </p:stCondLst>
                                        </p:cTn>
                                        <p:tgtEl>
                                          <p:spTgt spid="31"/>
                                        </p:tgtEl>
                                        <p:attrNameLst>
                                          <p:attrName>style.visibility</p:attrName>
                                        </p:attrNameLst>
                                      </p:cBhvr>
                                      <p:to>
                                        <p:strVal val="visible"/>
                                      </p:to>
                                    </p:set>
                                    <p:animEffect transition="in" filter="fade">
                                      <p:cBhvr>
                                        <p:cTn id="37" dur="750"/>
                                        <p:tgtEl>
                                          <p:spTgt spid="31"/>
                                        </p:tgtEl>
                                      </p:cBhvr>
                                    </p:animEffect>
                                  </p:childTnLst>
                                </p:cTn>
                              </p:par>
                              <p:par>
                                <p:cTn id="38" presetID="42" presetClass="path" presetSubtype="0" decel="100000" fill="hold" grpId="1" nodeType="withEffect">
                                  <p:stCondLst>
                                    <p:cond delay="150"/>
                                  </p:stCondLst>
                                  <p:childTnLst>
                                    <p:animMotion origin="layout" path="M 1.17182E-6 -2.12892E-6 L 0.04353 -2.12892E-6 " pathEditMode="relative" rAng="0" ptsTypes="AA">
                                      <p:cBhvr>
                                        <p:cTn id="39" dur="750" spd="-100000" fill="hold"/>
                                        <p:tgtEl>
                                          <p:spTgt spid="31"/>
                                        </p:tgtEl>
                                        <p:attrNameLst>
                                          <p:attrName>ppt_x</p:attrName>
                                          <p:attrName>ppt_y</p:attrName>
                                        </p:attrNameLst>
                                      </p:cBhvr>
                                      <p:rCtr x="217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8" grpId="1" animBg="1"/>
      <p:bldP spid="29" grpId="0" animBg="1"/>
      <p:bldP spid="29" grpId="1" animBg="1"/>
      <p:bldP spid="30" grpId="0" animBg="1"/>
      <p:bldP spid="30" grpId="1" animBg="1"/>
      <p:bldP spid="31" grpId="0" animBg="1"/>
      <p:bldP spid="31" grpId="1" animBg="1"/>
      <p:bldP spid="32" grpId="0" animBg="1"/>
      <p:bldP spid="32" grpId="1" animBg="1"/>
      <p:bldP spid="33" grpId="0" animBg="1"/>
      <p:bldP spid="33" grpId="1" animBg="1"/>
      <p:bldP spid="34" grpId="0" animBg="1"/>
      <p:bldP spid="34" grpId="1" animBg="1"/>
    </p:bld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2_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strike="noStrike">
                <a:gradFill>
                  <a:gsLst>
                    <a:gs pos="0">
                      <a:schemeClr val="tx1"/>
                    </a:gs>
                    <a:gs pos="100000">
                      <a:schemeClr val="tx1"/>
                    </a:gs>
                  </a:gsLst>
                  <a:lin ang="5400000" scaled="1"/>
                </a:gradFill>
              </a:defRPr>
            </a:lvl1pPr>
          </a:lstStyle>
          <a:p>
            <a:r>
              <a:rPr lang="en-US"/>
              <a:t>Title</a:t>
            </a:r>
          </a:p>
        </p:txBody>
      </p:sp>
      <p:sp>
        <p:nvSpPr>
          <p:cNvPr id="4" name="Content Placeholder 3">
            <a:extLst>
              <a:ext uri="{FF2B5EF4-FFF2-40B4-BE49-F238E27FC236}">
                <a16:creationId xmlns:a16="http://schemas.microsoft.com/office/drawing/2014/main" id="{F13AAFD1-208C-4536-8C4C-A2F171170D47}"/>
              </a:ext>
            </a:extLst>
          </p:cNvPr>
          <p:cNvSpPr>
            <a:spLocks noGrp="1"/>
          </p:cNvSpPr>
          <p:nvPr>
            <p:ph sz="quarter" idx="10"/>
          </p:nvPr>
        </p:nvSpPr>
        <p:spPr>
          <a:xfrm>
            <a:off x="942975" y="1514475"/>
            <a:ext cx="1914525" cy="771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a:extLst>
              <a:ext uri="{FF2B5EF4-FFF2-40B4-BE49-F238E27FC236}">
                <a16:creationId xmlns:a16="http://schemas.microsoft.com/office/drawing/2014/main" id="{22CDEE8B-6A31-4A7B-AEF3-84FDAE171E77}"/>
              </a:ext>
            </a:extLst>
          </p:cNvPr>
          <p:cNvSpPr>
            <a:spLocks noGrp="1"/>
          </p:cNvSpPr>
          <p:nvPr>
            <p:ph sz="quarter" idx="11"/>
          </p:nvPr>
        </p:nvSpPr>
        <p:spPr>
          <a:xfrm>
            <a:off x="3143250" y="1514475"/>
            <a:ext cx="1371600" cy="4032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7">
            <a:extLst>
              <a:ext uri="{FF2B5EF4-FFF2-40B4-BE49-F238E27FC236}">
                <a16:creationId xmlns:a16="http://schemas.microsoft.com/office/drawing/2014/main" id="{2CC807F8-45B2-4356-BEE8-C730E4098465}"/>
              </a:ext>
            </a:extLst>
          </p:cNvPr>
          <p:cNvSpPr>
            <a:spLocks noGrp="1"/>
          </p:cNvSpPr>
          <p:nvPr>
            <p:ph sz="quarter" idx="12"/>
          </p:nvPr>
        </p:nvSpPr>
        <p:spPr>
          <a:xfrm>
            <a:off x="4657725" y="1514475"/>
            <a:ext cx="1438275" cy="771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9">
            <a:extLst>
              <a:ext uri="{FF2B5EF4-FFF2-40B4-BE49-F238E27FC236}">
                <a16:creationId xmlns:a16="http://schemas.microsoft.com/office/drawing/2014/main" id="{B93D3D37-5839-4EFB-AC34-27A241F5A8CF}"/>
              </a:ext>
            </a:extLst>
          </p:cNvPr>
          <p:cNvSpPr>
            <a:spLocks noGrp="1"/>
          </p:cNvSpPr>
          <p:nvPr>
            <p:ph sz="quarter" idx="13"/>
          </p:nvPr>
        </p:nvSpPr>
        <p:spPr>
          <a:xfrm>
            <a:off x="6572250" y="1514475"/>
            <a:ext cx="1685925" cy="771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11">
            <a:extLst>
              <a:ext uri="{FF2B5EF4-FFF2-40B4-BE49-F238E27FC236}">
                <a16:creationId xmlns:a16="http://schemas.microsoft.com/office/drawing/2014/main" id="{54404D1B-BD0C-40B2-8E0D-8EDF60752314}"/>
              </a:ext>
            </a:extLst>
          </p:cNvPr>
          <p:cNvSpPr>
            <a:spLocks noGrp="1"/>
          </p:cNvSpPr>
          <p:nvPr>
            <p:ph sz="quarter" idx="14"/>
          </p:nvPr>
        </p:nvSpPr>
        <p:spPr>
          <a:xfrm>
            <a:off x="8458200" y="1514475"/>
            <a:ext cx="1285875" cy="771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13">
            <a:extLst>
              <a:ext uri="{FF2B5EF4-FFF2-40B4-BE49-F238E27FC236}">
                <a16:creationId xmlns:a16="http://schemas.microsoft.com/office/drawing/2014/main" id="{21EBEE6D-F989-4679-BBF0-F0E7C8EEFC87}"/>
              </a:ext>
            </a:extLst>
          </p:cNvPr>
          <p:cNvSpPr>
            <a:spLocks noGrp="1"/>
          </p:cNvSpPr>
          <p:nvPr>
            <p:ph sz="quarter" idx="15"/>
          </p:nvPr>
        </p:nvSpPr>
        <p:spPr>
          <a:xfrm>
            <a:off x="10144125" y="1514475"/>
            <a:ext cx="1285875" cy="771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Content Placeholder 15">
            <a:extLst>
              <a:ext uri="{FF2B5EF4-FFF2-40B4-BE49-F238E27FC236}">
                <a16:creationId xmlns:a16="http://schemas.microsoft.com/office/drawing/2014/main" id="{FBB91F0B-4A72-4E2A-92C4-0E19871BDBAD}"/>
              </a:ext>
            </a:extLst>
          </p:cNvPr>
          <p:cNvSpPr>
            <a:spLocks noGrp="1"/>
          </p:cNvSpPr>
          <p:nvPr>
            <p:ph sz="quarter" idx="16"/>
          </p:nvPr>
        </p:nvSpPr>
        <p:spPr>
          <a:xfrm>
            <a:off x="942975" y="3228975"/>
            <a:ext cx="2071688" cy="9858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Content Placeholder 17">
            <a:extLst>
              <a:ext uri="{FF2B5EF4-FFF2-40B4-BE49-F238E27FC236}">
                <a16:creationId xmlns:a16="http://schemas.microsoft.com/office/drawing/2014/main" id="{9FC18103-2474-4B74-8B10-E3EE14781345}"/>
              </a:ext>
            </a:extLst>
          </p:cNvPr>
          <p:cNvSpPr>
            <a:spLocks noGrp="1"/>
          </p:cNvSpPr>
          <p:nvPr>
            <p:ph sz="quarter" idx="17"/>
          </p:nvPr>
        </p:nvSpPr>
        <p:spPr>
          <a:xfrm>
            <a:off x="3471863" y="3228975"/>
            <a:ext cx="1371600" cy="9858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Content Placeholder 19">
            <a:extLst>
              <a:ext uri="{FF2B5EF4-FFF2-40B4-BE49-F238E27FC236}">
                <a16:creationId xmlns:a16="http://schemas.microsoft.com/office/drawing/2014/main" id="{AB8E3F8B-0AB3-4CE5-AA22-C46DE72ECE5A}"/>
              </a:ext>
            </a:extLst>
          </p:cNvPr>
          <p:cNvSpPr>
            <a:spLocks noGrp="1"/>
          </p:cNvSpPr>
          <p:nvPr>
            <p:ph sz="quarter" idx="18"/>
          </p:nvPr>
        </p:nvSpPr>
        <p:spPr>
          <a:xfrm>
            <a:off x="5157788" y="3086100"/>
            <a:ext cx="1957387" cy="11287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2" name="Content Placeholder 21">
            <a:extLst>
              <a:ext uri="{FF2B5EF4-FFF2-40B4-BE49-F238E27FC236}">
                <a16:creationId xmlns:a16="http://schemas.microsoft.com/office/drawing/2014/main" id="{74AA977F-841A-4249-9778-DFC5ADD1FFB1}"/>
              </a:ext>
            </a:extLst>
          </p:cNvPr>
          <p:cNvSpPr>
            <a:spLocks noGrp="1"/>
          </p:cNvSpPr>
          <p:nvPr>
            <p:ph sz="quarter" idx="19"/>
          </p:nvPr>
        </p:nvSpPr>
        <p:spPr>
          <a:xfrm>
            <a:off x="7429500" y="3086100"/>
            <a:ext cx="1443038" cy="10287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Rectangle 22">
            <a:extLst>
              <a:ext uri="{FF2B5EF4-FFF2-40B4-BE49-F238E27FC236}">
                <a16:creationId xmlns:a16="http://schemas.microsoft.com/office/drawing/2014/main" id="{46408477-E5C0-4C57-AE68-F83376CFBA5B}"/>
              </a:ext>
              <a:ext uri="{C183D7F6-B498-43B3-948B-1728B52AA6E4}">
                <adec:decorative xmlns:adec="http://schemas.microsoft.com/office/drawing/2017/decorative" val="1"/>
              </a:ext>
            </a:extLst>
          </p:cNvPr>
          <p:cNvSpPr/>
          <p:nvPr userDrawn="1"/>
        </p:nvSpPr>
        <p:spPr bwMode="auto">
          <a:xfrm>
            <a:off x="1" y="1572179"/>
            <a:ext cx="12192000" cy="328027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24" name="Straight Connector 23">
            <a:extLst>
              <a:ext uri="{FF2B5EF4-FFF2-40B4-BE49-F238E27FC236}">
                <a16:creationId xmlns:a16="http://schemas.microsoft.com/office/drawing/2014/main" id="{38ADD692-ACF4-46B2-8E96-6238B5D9204A}"/>
              </a:ext>
              <a:ext uri="{C183D7F6-B498-43B3-948B-1728B52AA6E4}">
                <adec:decorative xmlns:adec="http://schemas.microsoft.com/office/drawing/2017/decorative" val="1"/>
              </a:ext>
            </a:extLst>
          </p:cNvPr>
          <p:cNvCxnSpPr>
            <a:cxnSpLocks/>
          </p:cNvCxnSpPr>
          <p:nvPr userDrawn="1"/>
        </p:nvCxnSpPr>
        <p:spPr>
          <a:xfrm>
            <a:off x="4048094" y="2209440"/>
            <a:ext cx="0" cy="1899564"/>
          </a:xfrm>
          <a:prstGeom prst="line">
            <a:avLst/>
          </a:prstGeom>
          <a:noFill/>
          <a:ln w="19050">
            <a:solidFill>
              <a:srgbClr val="3B3C4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25" name="Straight Connector 24">
            <a:extLst>
              <a:ext uri="{FF2B5EF4-FFF2-40B4-BE49-F238E27FC236}">
                <a16:creationId xmlns:a16="http://schemas.microsoft.com/office/drawing/2014/main" id="{87FD8301-D916-4CC3-A74F-ADCE1FCBC3E0}"/>
              </a:ext>
              <a:ext uri="{C183D7F6-B498-43B3-948B-1728B52AA6E4}">
                <adec:decorative xmlns:adec="http://schemas.microsoft.com/office/drawing/2017/decorative" val="1"/>
              </a:ext>
            </a:extLst>
          </p:cNvPr>
          <p:cNvCxnSpPr>
            <a:cxnSpLocks/>
          </p:cNvCxnSpPr>
          <p:nvPr userDrawn="1"/>
        </p:nvCxnSpPr>
        <p:spPr>
          <a:xfrm>
            <a:off x="8096187" y="2209440"/>
            <a:ext cx="0" cy="1899564"/>
          </a:xfrm>
          <a:prstGeom prst="line">
            <a:avLst/>
          </a:prstGeom>
          <a:noFill/>
          <a:ln w="19050">
            <a:solidFill>
              <a:srgbClr val="3B3C4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Tree>
    <p:extLst>
      <p:ext uri="{BB962C8B-B14F-4D97-AF65-F5344CB8AC3E}">
        <p14:creationId xmlns:p14="http://schemas.microsoft.com/office/powerpoint/2010/main" val="1256091783"/>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strike="noStrike">
                <a:gradFill>
                  <a:gsLst>
                    <a:gs pos="0">
                      <a:schemeClr val="tx1"/>
                    </a:gs>
                    <a:gs pos="100000">
                      <a:schemeClr val="tx1"/>
                    </a:gs>
                  </a:gsLst>
                  <a:lin ang="5400000" scaled="1"/>
                </a:gradFill>
              </a:defRPr>
            </a:lvl1pPr>
          </a:lstStyle>
          <a:p>
            <a:r>
              <a:rPr lang="en-US"/>
              <a:t>Title</a:t>
            </a:r>
          </a:p>
        </p:txBody>
      </p:sp>
      <p:sp>
        <p:nvSpPr>
          <p:cNvPr id="4" name="Content Placeholder 3">
            <a:extLst>
              <a:ext uri="{FF2B5EF4-FFF2-40B4-BE49-F238E27FC236}">
                <a16:creationId xmlns:a16="http://schemas.microsoft.com/office/drawing/2014/main" id="{AB28D403-3EF6-4D77-8753-AB1CCD74A739}"/>
              </a:ext>
            </a:extLst>
          </p:cNvPr>
          <p:cNvSpPr>
            <a:spLocks noGrp="1"/>
          </p:cNvSpPr>
          <p:nvPr>
            <p:ph sz="quarter" idx="10"/>
          </p:nvPr>
        </p:nvSpPr>
        <p:spPr>
          <a:xfrm>
            <a:off x="785813" y="1508125"/>
            <a:ext cx="1876425" cy="817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a:extLst>
              <a:ext uri="{FF2B5EF4-FFF2-40B4-BE49-F238E27FC236}">
                <a16:creationId xmlns:a16="http://schemas.microsoft.com/office/drawing/2014/main" id="{7615BFAD-9E9D-46D0-ADB5-A00BD399F35C}"/>
              </a:ext>
            </a:extLst>
          </p:cNvPr>
          <p:cNvSpPr>
            <a:spLocks noGrp="1"/>
          </p:cNvSpPr>
          <p:nvPr>
            <p:ph sz="quarter" idx="11"/>
          </p:nvPr>
        </p:nvSpPr>
        <p:spPr>
          <a:xfrm>
            <a:off x="3032125" y="1508125"/>
            <a:ext cx="1876425" cy="817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7">
            <a:extLst>
              <a:ext uri="{FF2B5EF4-FFF2-40B4-BE49-F238E27FC236}">
                <a16:creationId xmlns:a16="http://schemas.microsoft.com/office/drawing/2014/main" id="{B076BE4C-7B99-4073-A9FF-7EA17C4C2CFD}"/>
              </a:ext>
            </a:extLst>
          </p:cNvPr>
          <p:cNvSpPr>
            <a:spLocks noGrp="1"/>
          </p:cNvSpPr>
          <p:nvPr>
            <p:ph sz="quarter" idx="12"/>
          </p:nvPr>
        </p:nvSpPr>
        <p:spPr>
          <a:xfrm>
            <a:off x="5278438" y="1508125"/>
            <a:ext cx="1555750" cy="5937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9">
            <a:extLst>
              <a:ext uri="{FF2B5EF4-FFF2-40B4-BE49-F238E27FC236}">
                <a16:creationId xmlns:a16="http://schemas.microsoft.com/office/drawing/2014/main" id="{5D8D74AF-B5DC-4876-946C-ABABFD8E5B07}"/>
              </a:ext>
            </a:extLst>
          </p:cNvPr>
          <p:cNvSpPr>
            <a:spLocks noGrp="1"/>
          </p:cNvSpPr>
          <p:nvPr>
            <p:ph sz="quarter" idx="13"/>
          </p:nvPr>
        </p:nvSpPr>
        <p:spPr>
          <a:xfrm>
            <a:off x="7204075" y="1284288"/>
            <a:ext cx="1555750" cy="8175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11">
            <a:extLst>
              <a:ext uri="{FF2B5EF4-FFF2-40B4-BE49-F238E27FC236}">
                <a16:creationId xmlns:a16="http://schemas.microsoft.com/office/drawing/2014/main" id="{6CDB81D1-7B57-4BA2-BE67-DE006913FE67}"/>
              </a:ext>
            </a:extLst>
          </p:cNvPr>
          <p:cNvSpPr>
            <a:spLocks noGrp="1"/>
          </p:cNvSpPr>
          <p:nvPr>
            <p:ph sz="quarter" idx="14"/>
          </p:nvPr>
        </p:nvSpPr>
        <p:spPr>
          <a:xfrm>
            <a:off x="9450388" y="1284288"/>
            <a:ext cx="1876425" cy="1041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13">
            <a:extLst>
              <a:ext uri="{FF2B5EF4-FFF2-40B4-BE49-F238E27FC236}">
                <a16:creationId xmlns:a16="http://schemas.microsoft.com/office/drawing/2014/main" id="{723D0136-E692-4566-BB91-46BEA965A70D}"/>
              </a:ext>
            </a:extLst>
          </p:cNvPr>
          <p:cNvSpPr>
            <a:spLocks noGrp="1"/>
          </p:cNvSpPr>
          <p:nvPr>
            <p:ph sz="quarter" idx="15"/>
          </p:nvPr>
        </p:nvSpPr>
        <p:spPr>
          <a:xfrm>
            <a:off x="1027113" y="3016250"/>
            <a:ext cx="1635125" cy="817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5" name="Straight Connector 14">
            <a:extLst>
              <a:ext uri="{FF2B5EF4-FFF2-40B4-BE49-F238E27FC236}">
                <a16:creationId xmlns:a16="http://schemas.microsoft.com/office/drawing/2014/main" id="{B617DD52-539A-47FC-91B8-FD3FF560E8F4}"/>
              </a:ext>
              <a:ext uri="{C183D7F6-B498-43B3-948B-1728B52AA6E4}">
                <adec:decorative xmlns:adec="http://schemas.microsoft.com/office/drawing/2017/decorative" val="1"/>
              </a:ext>
            </a:extLst>
          </p:cNvPr>
          <p:cNvCxnSpPr>
            <a:cxnSpLocks/>
          </p:cNvCxnSpPr>
          <p:nvPr userDrawn="1"/>
        </p:nvCxnSpPr>
        <p:spPr>
          <a:xfrm>
            <a:off x="455996" y="1754919"/>
            <a:ext cx="1785067" cy="0"/>
          </a:xfrm>
          <a:prstGeom prst="line">
            <a:avLst/>
          </a:prstGeom>
          <a:ln w="53975">
            <a:gradFill>
              <a:gsLst>
                <a:gs pos="0">
                  <a:schemeClr val="accent5"/>
                </a:gs>
                <a:gs pos="100000">
                  <a:schemeClr val="tx2"/>
                </a:gs>
              </a:gsLst>
              <a:lin ang="1800000" scaled="0"/>
            </a:gradFill>
            <a:headEnd type="none"/>
            <a:tailEnd type="none"/>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4878DDE2-53CF-4768-89A9-D80AC192E61A}"/>
              </a:ext>
            </a:extLst>
          </p:cNvPr>
          <p:cNvSpPr>
            <a:spLocks noGrp="1"/>
          </p:cNvSpPr>
          <p:nvPr>
            <p:ph sz="quarter" idx="16"/>
          </p:nvPr>
        </p:nvSpPr>
        <p:spPr>
          <a:xfrm>
            <a:off x="4100513" y="3614738"/>
            <a:ext cx="2100262" cy="11414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98731652"/>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gradFill>
                  <a:gsLst>
                    <a:gs pos="0">
                      <a:schemeClr val="tx1"/>
                    </a:gs>
                    <a:gs pos="100000">
                      <a:schemeClr val="tx1"/>
                    </a:gs>
                  </a:gsLst>
                  <a:lin ang="5400000" scaled="1"/>
                </a:gradFill>
              </a:defRPr>
            </a:lvl1pPr>
          </a:lstStyle>
          <a:p>
            <a:pPr marL="0" lvl="0">
              <a:lnSpc>
                <a:spcPts val="5490"/>
              </a:lnSpc>
            </a:pPr>
            <a:r>
              <a:rPr lang="en-US"/>
              <a:t>Section title</a:t>
            </a:r>
          </a:p>
        </p:txBody>
      </p:sp>
    </p:spTree>
    <p:extLst>
      <p:ext uri="{BB962C8B-B14F-4D97-AF65-F5344CB8AC3E}">
        <p14:creationId xmlns:p14="http://schemas.microsoft.com/office/powerpoint/2010/main" val="2199465075"/>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gradFill>
                  <a:gsLst>
                    <a:gs pos="0">
                      <a:schemeClr val="tx1"/>
                    </a:gs>
                    <a:gs pos="100000">
                      <a:schemeClr val="tx1"/>
                    </a:gs>
                  </a:gsLst>
                  <a:lin ang="5400000" scaled="1"/>
                </a:gradFill>
              </a:defRPr>
            </a:lvl1pPr>
          </a:lstStyle>
          <a:p>
            <a:pPr marL="0" lvl="0">
              <a:lnSpc>
                <a:spcPts val="5490"/>
              </a:lnSpc>
            </a:pPr>
            <a:r>
              <a:rPr lang="en-US"/>
              <a:t>Section title</a:t>
            </a:r>
          </a:p>
        </p:txBody>
      </p:sp>
    </p:spTree>
    <p:extLst>
      <p:ext uri="{BB962C8B-B14F-4D97-AF65-F5344CB8AC3E}">
        <p14:creationId xmlns:p14="http://schemas.microsoft.com/office/powerpoint/2010/main" val="42270755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rgbClr val="FFFFFF"/>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1" y="0"/>
            <a:ext cx="12192000" cy="6858000"/>
          </a:xfrm>
          <a:prstGeom prst="rect">
            <a:avLst/>
          </a:prstGeom>
        </p:spPr>
      </p:pic>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gradFill>
                  <a:gsLst>
                    <a:gs pos="0">
                      <a:schemeClr val="tx1"/>
                    </a:gs>
                    <a:gs pos="100000">
                      <a:schemeClr val="tx1"/>
                    </a:gs>
                  </a:gsLst>
                  <a:lin ang="5400000" scaled="1"/>
                </a:gradFill>
              </a:defRPr>
            </a:lvl1pPr>
          </a:lstStyle>
          <a:p>
            <a:pPr marL="0" lvl="0">
              <a:lnSpc>
                <a:spcPts val="5490"/>
              </a:lnSpc>
            </a:pPr>
            <a:r>
              <a:rPr lang="en-US"/>
              <a:t>Section title</a:t>
            </a:r>
          </a:p>
        </p:txBody>
      </p:sp>
    </p:spTree>
    <p:extLst>
      <p:ext uri="{BB962C8B-B14F-4D97-AF65-F5344CB8AC3E}">
        <p14:creationId xmlns:p14="http://schemas.microsoft.com/office/powerpoint/2010/main" val="21156814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rgbClr val="FFFFFF"/>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1" y="0"/>
            <a:ext cx="12192000" cy="6858000"/>
          </a:xfrm>
          <a:prstGeom prst="rect">
            <a:avLst/>
          </a:prstGeom>
        </p:spPr>
      </p:pic>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gradFill>
                  <a:gsLst>
                    <a:gs pos="0">
                      <a:schemeClr val="tx1"/>
                    </a:gs>
                    <a:gs pos="100000">
                      <a:schemeClr val="tx1"/>
                    </a:gs>
                  </a:gsLst>
                  <a:lin ang="5400000" scaled="1"/>
                </a:gradFill>
              </a:defRPr>
            </a:lvl1pPr>
          </a:lstStyle>
          <a:p>
            <a:pPr marL="0" lvl="0">
              <a:lnSpc>
                <a:spcPts val="5490"/>
              </a:lnSpc>
            </a:pPr>
            <a:r>
              <a:rPr lang="en-US"/>
              <a:t>Section title</a:t>
            </a:r>
          </a:p>
        </p:txBody>
      </p:sp>
    </p:spTree>
    <p:extLst>
      <p:ext uri="{BB962C8B-B14F-4D97-AF65-F5344CB8AC3E}">
        <p14:creationId xmlns:p14="http://schemas.microsoft.com/office/powerpoint/2010/main" val="215775961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12" name="Text Placeholder 4">
            <a:extLst>
              <a:ext uri="{FF2B5EF4-FFF2-40B4-BE49-F238E27FC236}">
                <a16:creationId xmlns:a16="http://schemas.microsoft.com/office/drawing/2014/main" id="{90F5C48D-0037-404B-A213-DB4849984F48}"/>
              </a:ext>
            </a:extLst>
          </p:cNvPr>
          <p:cNvSpPr>
            <a:spLocks noGrp="1"/>
          </p:cNvSpPr>
          <p:nvPr>
            <p:ph type="body" sz="quarter" idx="45" hasCustomPrompt="1"/>
          </p:nvPr>
        </p:nvSpPr>
        <p:spPr>
          <a:xfrm>
            <a:off x="455993" y="3428999"/>
            <a:ext cx="4822950" cy="213053"/>
          </a:xfrm>
          <a:prstGeom prst="rect">
            <a:avLst/>
          </a:prstGeom>
        </p:spPr>
        <p:txBody>
          <a:bodyPr lIns="0" tIns="0" rIns="0" bIns="0"/>
          <a:lstStyle>
            <a:lvl1pPr marL="0" indent="0">
              <a:lnSpc>
                <a:spcPts val="1765"/>
              </a:lnSpc>
              <a:spcBef>
                <a:spcPts val="0"/>
              </a:spcBef>
              <a:spcAft>
                <a:spcPts val="588"/>
              </a:spcAft>
              <a:buNone/>
              <a:defRPr sz="1372" b="0" spc="0" baseline="0">
                <a:gradFill>
                  <a:gsLst>
                    <a:gs pos="0">
                      <a:schemeClr val="tx2"/>
                    </a:gs>
                    <a:gs pos="100000">
                      <a:schemeClr val="tx2"/>
                    </a:gs>
                  </a:gsLst>
                  <a:lin ang="5400000" scaled="1"/>
                </a:gra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229841" y="0"/>
            <a:ext cx="5973790" cy="6858000"/>
          </a:xfrm>
          <a:prstGeom prst="rect">
            <a:avLst/>
          </a:prstGeom>
        </p:spPr>
      </p:pic>
      <p:sp>
        <p:nvSpPr>
          <p:cNvPr id="2" name="Title 1"/>
          <p:cNvSpPr>
            <a:spLocks noGrp="1"/>
          </p:cNvSpPr>
          <p:nvPr>
            <p:ph type="title" hasCustomPrompt="1"/>
          </p:nvPr>
        </p:nvSpPr>
        <p:spPr>
          <a:xfrm>
            <a:off x="455995" y="620428"/>
            <a:ext cx="5541959" cy="403137"/>
          </a:xfrm>
          <a:prstGeom prst="rect">
            <a:avLst/>
          </a:prstGeom>
        </p:spPr>
        <p:txBody>
          <a:bodyPr wrap="square" lIns="0" tIns="0" rIns="0" bIns="0">
            <a:spAutoFit/>
          </a:bodyPr>
          <a:lstStyle>
            <a:lvl1pPr>
              <a:lnSpc>
                <a:spcPts val="3137"/>
              </a:lnSpc>
              <a:defRPr sz="2745" baseline="0">
                <a:gradFill>
                  <a:gsLst>
                    <a:gs pos="0">
                      <a:schemeClr val="tx1"/>
                    </a:gs>
                    <a:gs pos="100000">
                      <a:schemeClr val="tx1"/>
                    </a:gs>
                  </a:gsLst>
                  <a:lin ang="5400000" scaled="1"/>
                </a:gradFill>
              </a:defRPr>
            </a:lvl1pPr>
          </a:lstStyle>
          <a:p>
            <a:r>
              <a:rPr lang="en-US"/>
              <a:t>Photo layout 1</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7"/>
            <a:ext cx="4822951" cy="287771"/>
          </a:xfrm>
          <a:prstGeom prst="rect">
            <a:avLst/>
          </a:prstGeom>
        </p:spPr>
        <p:txBody>
          <a:bodyPr wrap="square" lIns="0" tIns="0" rIns="0" bIns="0">
            <a:spAutoFit/>
          </a:bodyPr>
          <a:lstStyle>
            <a:lvl1pPr marL="0" indent="0">
              <a:lnSpc>
                <a:spcPts val="2353"/>
              </a:lnSpc>
              <a:buNone/>
              <a:defRPr lang="en-US" sz="1961" kern="1200" spc="0" baseline="0" dirty="0">
                <a:gradFill>
                  <a:gsLst>
                    <a:gs pos="0">
                      <a:schemeClr val="tx1"/>
                    </a:gs>
                    <a:gs pos="100000">
                      <a:schemeClr val="tx1"/>
                    </a:gs>
                  </a:gsLst>
                  <a:lin ang="5400000" scaled="1"/>
                </a:gra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2" y="3121485"/>
            <a:ext cx="5973053" cy="543185"/>
          </a:xfrm>
          <a:prstGeom prst="rect">
            <a:avLst/>
          </a:prstGeom>
        </p:spPr>
        <p:txBody>
          <a:bodyPr/>
          <a:lstStyle>
            <a:lvl1pPr algn="ctr">
              <a:defRPr>
                <a:solidFill>
                  <a:schemeClr val="bg1"/>
                </a:solidFill>
              </a:defRPr>
            </a:lvl1pPr>
          </a:lstStyle>
          <a:p>
            <a:r>
              <a:rPr lang="en-US"/>
              <a:t>Drop photo here</a:t>
            </a:r>
          </a:p>
        </p:txBody>
      </p:sp>
      <p:sp>
        <p:nvSpPr>
          <p:cNvPr id="13" name="Text Box 3">
            <a:extLst>
              <a:ext uri="{FF2B5EF4-FFF2-40B4-BE49-F238E27FC236}">
                <a16:creationId xmlns:a16="http://schemas.microsoft.com/office/drawing/2014/main" id="{9B6CD1B2-B033-3544-BC3C-77A135C65972}"/>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55995" y="2576676"/>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gradFill>
                  <a:gsLst>
                    <a:gs pos="0">
                      <a:schemeClr val="tx1"/>
                    </a:gs>
                    <a:gs pos="100000">
                      <a:schemeClr val="tx1"/>
                    </a:gs>
                  </a:gsLst>
                  <a:lin ang="5400000" scaled="1"/>
                </a:gra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55994" y="3639464"/>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gradFill>
                  <a:gsLst>
                    <a:gs pos="0">
                      <a:schemeClr val="tx1"/>
                    </a:gs>
                    <a:gs pos="100000">
                      <a:schemeClr val="tx1"/>
                    </a:gs>
                  </a:gsLst>
                  <a:lin ang="5400000" scaled="1"/>
                </a:gra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1" name="Text Placeholder 4">
            <a:extLst>
              <a:ext uri="{FF2B5EF4-FFF2-40B4-BE49-F238E27FC236}">
                <a16:creationId xmlns:a16="http://schemas.microsoft.com/office/drawing/2014/main" id="{792972BC-11BD-44FD-81DC-C89642E6F4D9}"/>
              </a:ext>
            </a:extLst>
          </p:cNvPr>
          <p:cNvSpPr>
            <a:spLocks noGrp="1"/>
          </p:cNvSpPr>
          <p:nvPr>
            <p:ph type="body" sz="quarter" idx="26" hasCustomPrompt="1"/>
          </p:nvPr>
        </p:nvSpPr>
        <p:spPr>
          <a:xfrm>
            <a:off x="455994" y="2363622"/>
            <a:ext cx="4822950" cy="213053"/>
          </a:xfrm>
          <a:prstGeom prst="rect">
            <a:avLst/>
          </a:prstGeom>
        </p:spPr>
        <p:txBody>
          <a:bodyPr lIns="0" tIns="0" rIns="0" bIns="0"/>
          <a:lstStyle>
            <a:lvl1pPr marL="0" indent="0">
              <a:lnSpc>
                <a:spcPts val="1765"/>
              </a:lnSpc>
              <a:spcBef>
                <a:spcPts val="0"/>
              </a:spcBef>
              <a:spcAft>
                <a:spcPts val="588"/>
              </a:spcAft>
              <a:buNone/>
              <a:defRPr sz="1372" b="0" spc="0" baseline="0">
                <a:gradFill>
                  <a:gsLst>
                    <a:gs pos="0">
                      <a:schemeClr val="tx2"/>
                    </a:gs>
                    <a:gs pos="100000">
                      <a:schemeClr val="tx2"/>
                    </a:gs>
                  </a:gsLst>
                  <a:lin ang="5400000" scaled="1"/>
                </a:gra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Tree>
    <p:extLst>
      <p:ext uri="{BB962C8B-B14F-4D97-AF65-F5344CB8AC3E}">
        <p14:creationId xmlns:p14="http://schemas.microsoft.com/office/powerpoint/2010/main" val="3744069206"/>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gradFill>
                  <a:gsLst>
                    <a:gs pos="0">
                      <a:schemeClr val="tx1"/>
                    </a:gs>
                    <a:gs pos="100000">
                      <a:schemeClr val="tx1"/>
                    </a:gs>
                  </a:gsLst>
                  <a:lin ang="5400000" scaled="1"/>
                </a:gradFill>
              </a:defRPr>
            </a:lvl1pPr>
          </a:lstStyle>
          <a:p>
            <a:r>
              <a:rPr lang="en-US"/>
              <a:t>Photo layout 2</a:t>
            </a:r>
          </a:p>
        </p:txBody>
      </p:sp>
      <p:sp>
        <p:nvSpPr>
          <p:cNvPr id="5" name="Text Placeholder 4"/>
          <p:cNvSpPr>
            <a:spLocks noGrp="1"/>
          </p:cNvSpPr>
          <p:nvPr>
            <p:ph type="body" sz="quarter" idx="11" hasCustomPrompt="1"/>
          </p:nvPr>
        </p:nvSpPr>
        <p:spPr>
          <a:xfrm>
            <a:off x="455995"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gradFill>
                  <a:gsLst>
                    <a:gs pos="0">
                      <a:schemeClr val="tx2"/>
                    </a:gs>
                    <a:gs pos="100000">
                      <a:schemeClr val="tx2"/>
                    </a:gs>
                  </a:gsLst>
                  <a:lin ang="5400000" scaled="1"/>
                </a:gra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9" name="Text Placeholder 4"/>
          <p:cNvSpPr>
            <a:spLocks noGrp="1"/>
          </p:cNvSpPr>
          <p:nvPr>
            <p:ph type="body" sz="quarter" idx="12" hasCustomPrompt="1"/>
          </p:nvPr>
        </p:nvSpPr>
        <p:spPr>
          <a:xfrm>
            <a:off x="4300039"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gradFill>
                  <a:gsLst>
                    <a:gs pos="0">
                      <a:schemeClr val="tx2"/>
                    </a:gs>
                    <a:gs pos="100000">
                      <a:schemeClr val="tx2"/>
                    </a:gs>
                  </a:gsLst>
                  <a:lin ang="5400000" scaled="1"/>
                </a:gra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10" name="Text Placeholder 4"/>
          <p:cNvSpPr>
            <a:spLocks noGrp="1"/>
          </p:cNvSpPr>
          <p:nvPr>
            <p:ph type="body" sz="quarter" idx="13" hasCustomPrompt="1"/>
          </p:nvPr>
        </p:nvSpPr>
        <p:spPr>
          <a:xfrm>
            <a:off x="8144083"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gradFill>
                  <a:gsLst>
                    <a:gs pos="0">
                      <a:schemeClr val="tx2"/>
                    </a:gs>
                    <a:gs pos="100000">
                      <a:schemeClr val="tx2"/>
                    </a:gs>
                  </a:gsLst>
                  <a:lin ang="5400000" scaled="1"/>
                </a:gra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pic>
        <p:nvPicPr>
          <p:cNvPr id="15" name="Picture 14"/>
          <p:cNvPicPr>
            <a:picLocks noChangeAspect="1"/>
          </p:cNvPicPr>
          <p:nvPr userDrawn="1"/>
        </p:nvPicPr>
        <p:blipFill rotWithShape="1">
          <a:blip r:embed="rId2" cstate="print">
            <a:extLst>
              <a:ext uri="{28A0092B-C50C-407E-A947-70E740481C1C}">
                <a14:useLocalDpi xmlns:a14="http://schemas.microsoft.com/office/drawing/2010/main" val="0"/>
              </a:ext>
            </a:extLst>
          </a:blip>
          <a:srcRect r="-1"/>
          <a:stretch/>
        </p:blipFill>
        <p:spPr>
          <a:xfrm>
            <a:off x="8150360" y="2152783"/>
            <a:ext cx="3623053" cy="2589915"/>
          </a:xfrm>
          <a:prstGeom prst="rect">
            <a:avLst/>
          </a:prstGeom>
        </p:spPr>
      </p:pic>
      <p:pic>
        <p:nvPicPr>
          <p:cNvPr id="16" name="Picture 15"/>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425647" y="2152783"/>
            <a:ext cx="3648727" cy="2589915"/>
          </a:xfrm>
          <a:prstGeom prst="rect">
            <a:avLst/>
          </a:prstGeom>
        </p:spPr>
      </p:pic>
      <p:pic>
        <p:nvPicPr>
          <p:cNvPr id="17" name="Picture 16"/>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295368" y="2152781"/>
            <a:ext cx="3623052" cy="2589916"/>
          </a:xfrm>
          <a:prstGeom prst="rect">
            <a:avLst/>
          </a:prstGeom>
        </p:spPr>
      </p:pic>
      <p:sp>
        <p:nvSpPr>
          <p:cNvPr id="4" name="Picture Placeholder 3">
            <a:extLst>
              <a:ext uri="{FF2B5EF4-FFF2-40B4-BE49-F238E27FC236}">
                <a16:creationId xmlns:a16="http://schemas.microsoft.com/office/drawing/2014/main" id="{2717A0C5-B07A-A34B-9DBC-AEA2B456E25A}"/>
              </a:ext>
            </a:extLst>
          </p:cNvPr>
          <p:cNvSpPr>
            <a:spLocks noGrp="1"/>
          </p:cNvSpPr>
          <p:nvPr>
            <p:ph type="pic" sz="quarter" idx="14" hasCustomPrompt="1"/>
          </p:nvPr>
        </p:nvSpPr>
        <p:spPr>
          <a:xfrm>
            <a:off x="426424" y="3193694"/>
            <a:ext cx="3647951" cy="543185"/>
          </a:xfrm>
          <a:prstGeom prst="rect">
            <a:avLst/>
          </a:prstGeom>
        </p:spPr>
        <p:txBody>
          <a:bodyPr/>
          <a:lstStyle>
            <a:lvl1pPr algn="ctr">
              <a:defRPr>
                <a:solidFill>
                  <a:schemeClr val="bg1"/>
                </a:solidFill>
              </a:defRPr>
            </a:lvl1pPr>
          </a:lstStyle>
          <a:p>
            <a:r>
              <a:rPr lang="en-US"/>
              <a:t>Drop photo here</a:t>
            </a:r>
          </a:p>
        </p:txBody>
      </p:sp>
      <p:sp>
        <p:nvSpPr>
          <p:cNvPr id="7" name="Picture Placeholder 6">
            <a:extLst>
              <a:ext uri="{FF2B5EF4-FFF2-40B4-BE49-F238E27FC236}">
                <a16:creationId xmlns:a16="http://schemas.microsoft.com/office/drawing/2014/main" id="{F5287B92-3963-B94C-821F-3908B3544A42}"/>
              </a:ext>
            </a:extLst>
          </p:cNvPr>
          <p:cNvSpPr>
            <a:spLocks noGrp="1"/>
          </p:cNvSpPr>
          <p:nvPr>
            <p:ph type="pic" sz="quarter" idx="15" hasCustomPrompt="1"/>
          </p:nvPr>
        </p:nvSpPr>
        <p:spPr>
          <a:xfrm>
            <a:off x="4300039" y="3186832"/>
            <a:ext cx="3618381" cy="543185"/>
          </a:xfrm>
          <a:prstGeom prst="rect">
            <a:avLst/>
          </a:prstGeom>
        </p:spPr>
        <p:txBody>
          <a:bodyPr/>
          <a:lstStyle>
            <a:lvl1pPr algn="ctr">
              <a:defRPr>
                <a:solidFill>
                  <a:schemeClr val="bg1"/>
                </a:solidFill>
              </a:defRPr>
            </a:lvl1pPr>
          </a:lstStyle>
          <a:p>
            <a:r>
              <a:rPr lang="en-US"/>
              <a:t>Drop photo here</a:t>
            </a:r>
          </a:p>
        </p:txBody>
      </p:sp>
      <p:sp>
        <p:nvSpPr>
          <p:cNvPr id="11" name="Picture Placeholder 10">
            <a:extLst>
              <a:ext uri="{FF2B5EF4-FFF2-40B4-BE49-F238E27FC236}">
                <a16:creationId xmlns:a16="http://schemas.microsoft.com/office/drawing/2014/main" id="{1DC31788-B7D8-9D46-BE0A-6B7EED7110B6}"/>
              </a:ext>
            </a:extLst>
          </p:cNvPr>
          <p:cNvSpPr>
            <a:spLocks noGrp="1"/>
          </p:cNvSpPr>
          <p:nvPr>
            <p:ph type="pic" sz="quarter" idx="16" hasCustomPrompt="1"/>
          </p:nvPr>
        </p:nvSpPr>
        <p:spPr>
          <a:xfrm>
            <a:off x="8150308" y="3186832"/>
            <a:ext cx="3612156" cy="543185"/>
          </a:xfrm>
          <a:prstGeom prst="rect">
            <a:avLst/>
          </a:prstGeom>
        </p:spPr>
        <p:txBody>
          <a:bodyPr/>
          <a:lstStyle>
            <a:lvl1pPr algn="ctr">
              <a:defRPr>
                <a:solidFill>
                  <a:schemeClr val="bg1"/>
                </a:solidFill>
              </a:defRPr>
            </a:lvl1pPr>
          </a:lstStyle>
          <a:p>
            <a:r>
              <a:rPr lang="en-US"/>
              <a:t>Drop photo here</a:t>
            </a:r>
          </a:p>
        </p:txBody>
      </p:sp>
      <p:sp>
        <p:nvSpPr>
          <p:cNvPr id="20" name="Text Box 3">
            <a:extLst>
              <a:ext uri="{FF2B5EF4-FFF2-40B4-BE49-F238E27FC236}">
                <a16:creationId xmlns:a16="http://schemas.microsoft.com/office/drawing/2014/main" id="{F848FF14-9025-D34E-A47B-6D1957DCA63E}"/>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22" name="Text Placeholder 4">
            <a:extLst>
              <a:ext uri="{FF2B5EF4-FFF2-40B4-BE49-F238E27FC236}">
                <a16:creationId xmlns:a16="http://schemas.microsoft.com/office/drawing/2014/main" id="{B97163EF-E7E8-4446-98C1-DF17E29E7379}"/>
              </a:ext>
            </a:extLst>
          </p:cNvPr>
          <p:cNvSpPr>
            <a:spLocks noGrp="1"/>
          </p:cNvSpPr>
          <p:nvPr>
            <p:ph type="body" sz="quarter" idx="42" hasCustomPrompt="1"/>
          </p:nvPr>
        </p:nvSpPr>
        <p:spPr>
          <a:xfrm>
            <a:off x="454169"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gradFill>
                  <a:gsLst>
                    <a:gs pos="0">
                      <a:schemeClr val="tx1"/>
                    </a:gs>
                    <a:gs pos="100000">
                      <a:schemeClr val="tx1"/>
                    </a:gs>
                  </a:gsLst>
                  <a:lin ang="5400000" scaled="1"/>
                </a:gra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3" name="Text Placeholder 4">
            <a:extLst>
              <a:ext uri="{FF2B5EF4-FFF2-40B4-BE49-F238E27FC236}">
                <a16:creationId xmlns:a16="http://schemas.microsoft.com/office/drawing/2014/main" id="{8E57B78A-F25C-4D46-917C-E53FD3A557E0}"/>
              </a:ext>
            </a:extLst>
          </p:cNvPr>
          <p:cNvSpPr>
            <a:spLocks noGrp="1"/>
          </p:cNvSpPr>
          <p:nvPr>
            <p:ph type="body" sz="quarter" idx="43" hasCustomPrompt="1"/>
          </p:nvPr>
        </p:nvSpPr>
        <p:spPr>
          <a:xfrm>
            <a:off x="4302175" y="5158174"/>
            <a:ext cx="3616245"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gradFill>
                  <a:gsLst>
                    <a:gs pos="0">
                      <a:schemeClr val="tx1"/>
                    </a:gs>
                    <a:gs pos="100000">
                      <a:schemeClr val="tx1"/>
                    </a:gs>
                  </a:gsLst>
                  <a:lin ang="5400000" scaled="1"/>
                </a:gra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4" name="Text Placeholder 4">
            <a:extLst>
              <a:ext uri="{FF2B5EF4-FFF2-40B4-BE49-F238E27FC236}">
                <a16:creationId xmlns:a16="http://schemas.microsoft.com/office/drawing/2014/main" id="{A1AA5291-B66D-8249-B809-BA15DD1EEA3E}"/>
              </a:ext>
            </a:extLst>
          </p:cNvPr>
          <p:cNvSpPr>
            <a:spLocks noGrp="1"/>
          </p:cNvSpPr>
          <p:nvPr>
            <p:ph type="body" sz="quarter" idx="44" hasCustomPrompt="1"/>
          </p:nvPr>
        </p:nvSpPr>
        <p:spPr>
          <a:xfrm>
            <a:off x="8150308"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gradFill>
                  <a:gsLst>
                    <a:gs pos="0">
                      <a:schemeClr val="tx1"/>
                    </a:gs>
                    <a:gs pos="100000">
                      <a:schemeClr val="tx1"/>
                    </a:gs>
                  </a:gsLst>
                  <a:lin ang="5400000" scaled="1"/>
                </a:gra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Tree>
    <p:extLst>
      <p:ext uri="{BB962C8B-B14F-4D97-AF65-F5344CB8AC3E}">
        <p14:creationId xmlns:p14="http://schemas.microsoft.com/office/powerpoint/2010/main" val="2482444497"/>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gradFill>
                  <a:gsLst>
                    <a:gs pos="0">
                      <a:schemeClr val="tx1"/>
                    </a:gs>
                    <a:gs pos="100000">
                      <a:schemeClr val="tx1"/>
                    </a:gs>
                  </a:gsLst>
                  <a:lin ang="5400000" scaled="1"/>
                </a:gradFill>
              </a:defRPr>
            </a:lvl1pPr>
          </a:lstStyle>
          <a:p>
            <a:r>
              <a:rPr lang="en-US"/>
              <a:t>Photo layout 2</a:t>
            </a:r>
          </a:p>
        </p:txBody>
      </p:sp>
      <p:sp>
        <p:nvSpPr>
          <p:cNvPr id="5" name="Text Placeholder 4"/>
          <p:cNvSpPr>
            <a:spLocks noGrp="1"/>
          </p:cNvSpPr>
          <p:nvPr>
            <p:ph type="body" sz="quarter" idx="11" hasCustomPrompt="1"/>
          </p:nvPr>
        </p:nvSpPr>
        <p:spPr>
          <a:xfrm>
            <a:off x="455995"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gradFill>
                  <a:gsLst>
                    <a:gs pos="0">
                      <a:schemeClr val="tx2"/>
                    </a:gs>
                    <a:gs pos="100000">
                      <a:schemeClr val="tx2"/>
                    </a:gs>
                  </a:gsLst>
                  <a:lin ang="5400000" scaled="1"/>
                </a:gra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9" name="Text Placeholder 4"/>
          <p:cNvSpPr>
            <a:spLocks noGrp="1"/>
          </p:cNvSpPr>
          <p:nvPr>
            <p:ph type="body" sz="quarter" idx="12" hasCustomPrompt="1"/>
          </p:nvPr>
        </p:nvSpPr>
        <p:spPr>
          <a:xfrm>
            <a:off x="4300039"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gradFill>
                  <a:gsLst>
                    <a:gs pos="0">
                      <a:schemeClr val="tx2"/>
                    </a:gs>
                    <a:gs pos="100000">
                      <a:schemeClr val="tx2"/>
                    </a:gs>
                  </a:gsLst>
                  <a:lin ang="5400000" scaled="1"/>
                </a:gra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10" name="Text Placeholder 4"/>
          <p:cNvSpPr>
            <a:spLocks noGrp="1"/>
          </p:cNvSpPr>
          <p:nvPr>
            <p:ph type="body" sz="quarter" idx="13" hasCustomPrompt="1"/>
          </p:nvPr>
        </p:nvSpPr>
        <p:spPr>
          <a:xfrm>
            <a:off x="8144083"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gradFill>
                  <a:gsLst>
                    <a:gs pos="0">
                      <a:schemeClr val="tx2"/>
                    </a:gs>
                    <a:gs pos="100000">
                      <a:schemeClr val="tx2"/>
                    </a:gs>
                  </a:gsLst>
                  <a:lin ang="5400000" scaled="1"/>
                </a:gra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pic>
        <p:nvPicPr>
          <p:cNvPr id="15" name="Picture 14"/>
          <p:cNvPicPr>
            <a:picLocks noChangeAspect="1"/>
          </p:cNvPicPr>
          <p:nvPr userDrawn="1"/>
        </p:nvPicPr>
        <p:blipFill rotWithShape="1">
          <a:blip r:embed="rId2" cstate="print">
            <a:extLst>
              <a:ext uri="{28A0092B-C50C-407E-A947-70E740481C1C}">
                <a14:useLocalDpi xmlns:a14="http://schemas.microsoft.com/office/drawing/2010/main" val="0"/>
              </a:ext>
            </a:extLst>
          </a:blip>
          <a:srcRect r="-1"/>
          <a:stretch/>
        </p:blipFill>
        <p:spPr>
          <a:xfrm>
            <a:off x="8150360" y="2152783"/>
            <a:ext cx="3623053" cy="2589915"/>
          </a:xfrm>
          <a:prstGeom prst="rect">
            <a:avLst/>
          </a:prstGeom>
        </p:spPr>
      </p:pic>
      <p:pic>
        <p:nvPicPr>
          <p:cNvPr id="16" name="Picture 15"/>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425647" y="2152783"/>
            <a:ext cx="3648727" cy="2589915"/>
          </a:xfrm>
          <a:prstGeom prst="rect">
            <a:avLst/>
          </a:prstGeom>
        </p:spPr>
      </p:pic>
      <p:pic>
        <p:nvPicPr>
          <p:cNvPr id="17" name="Picture 16"/>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295368" y="2152781"/>
            <a:ext cx="3623052" cy="2589916"/>
          </a:xfrm>
          <a:prstGeom prst="rect">
            <a:avLst/>
          </a:prstGeom>
        </p:spPr>
      </p:pic>
      <p:sp>
        <p:nvSpPr>
          <p:cNvPr id="4" name="Picture Placeholder 3">
            <a:extLst>
              <a:ext uri="{FF2B5EF4-FFF2-40B4-BE49-F238E27FC236}">
                <a16:creationId xmlns:a16="http://schemas.microsoft.com/office/drawing/2014/main" id="{2717A0C5-B07A-A34B-9DBC-AEA2B456E25A}"/>
              </a:ext>
            </a:extLst>
          </p:cNvPr>
          <p:cNvSpPr>
            <a:spLocks noGrp="1"/>
          </p:cNvSpPr>
          <p:nvPr>
            <p:ph type="pic" sz="quarter" idx="14" hasCustomPrompt="1"/>
          </p:nvPr>
        </p:nvSpPr>
        <p:spPr>
          <a:xfrm>
            <a:off x="426424" y="3193694"/>
            <a:ext cx="3647951" cy="543185"/>
          </a:xfrm>
          <a:prstGeom prst="rect">
            <a:avLst/>
          </a:prstGeom>
        </p:spPr>
        <p:txBody>
          <a:bodyPr/>
          <a:lstStyle>
            <a:lvl1pPr algn="ctr">
              <a:defRPr>
                <a:solidFill>
                  <a:schemeClr val="bg1"/>
                </a:solidFill>
              </a:defRPr>
            </a:lvl1pPr>
          </a:lstStyle>
          <a:p>
            <a:r>
              <a:rPr lang="en-US"/>
              <a:t>Drop photo here</a:t>
            </a:r>
          </a:p>
        </p:txBody>
      </p:sp>
      <p:sp>
        <p:nvSpPr>
          <p:cNvPr id="7" name="Picture Placeholder 6">
            <a:extLst>
              <a:ext uri="{FF2B5EF4-FFF2-40B4-BE49-F238E27FC236}">
                <a16:creationId xmlns:a16="http://schemas.microsoft.com/office/drawing/2014/main" id="{F5287B92-3963-B94C-821F-3908B3544A42}"/>
              </a:ext>
            </a:extLst>
          </p:cNvPr>
          <p:cNvSpPr>
            <a:spLocks noGrp="1"/>
          </p:cNvSpPr>
          <p:nvPr>
            <p:ph type="pic" sz="quarter" idx="15" hasCustomPrompt="1"/>
          </p:nvPr>
        </p:nvSpPr>
        <p:spPr>
          <a:xfrm>
            <a:off x="4300039" y="3186832"/>
            <a:ext cx="3618381" cy="543185"/>
          </a:xfrm>
          <a:prstGeom prst="rect">
            <a:avLst/>
          </a:prstGeom>
        </p:spPr>
        <p:txBody>
          <a:bodyPr/>
          <a:lstStyle>
            <a:lvl1pPr algn="ctr">
              <a:defRPr>
                <a:solidFill>
                  <a:schemeClr val="bg1"/>
                </a:solidFill>
              </a:defRPr>
            </a:lvl1pPr>
          </a:lstStyle>
          <a:p>
            <a:r>
              <a:rPr lang="en-US"/>
              <a:t>Drop photo here</a:t>
            </a:r>
          </a:p>
        </p:txBody>
      </p:sp>
      <p:sp>
        <p:nvSpPr>
          <p:cNvPr id="11" name="Picture Placeholder 10">
            <a:extLst>
              <a:ext uri="{FF2B5EF4-FFF2-40B4-BE49-F238E27FC236}">
                <a16:creationId xmlns:a16="http://schemas.microsoft.com/office/drawing/2014/main" id="{1DC31788-B7D8-9D46-BE0A-6B7EED7110B6}"/>
              </a:ext>
            </a:extLst>
          </p:cNvPr>
          <p:cNvSpPr>
            <a:spLocks noGrp="1"/>
          </p:cNvSpPr>
          <p:nvPr>
            <p:ph type="pic" sz="quarter" idx="16" hasCustomPrompt="1"/>
          </p:nvPr>
        </p:nvSpPr>
        <p:spPr>
          <a:xfrm>
            <a:off x="8150308" y="3186832"/>
            <a:ext cx="3612156" cy="543185"/>
          </a:xfrm>
          <a:prstGeom prst="rect">
            <a:avLst/>
          </a:prstGeom>
        </p:spPr>
        <p:txBody>
          <a:bodyPr/>
          <a:lstStyle>
            <a:lvl1pPr algn="ctr">
              <a:defRPr>
                <a:solidFill>
                  <a:schemeClr val="bg1"/>
                </a:solidFill>
              </a:defRPr>
            </a:lvl1pPr>
          </a:lstStyle>
          <a:p>
            <a:r>
              <a:rPr lang="en-US"/>
              <a:t>Drop photo here</a:t>
            </a:r>
          </a:p>
        </p:txBody>
      </p:sp>
      <p:sp>
        <p:nvSpPr>
          <p:cNvPr id="20" name="Text Box 3">
            <a:extLst>
              <a:ext uri="{FF2B5EF4-FFF2-40B4-BE49-F238E27FC236}">
                <a16:creationId xmlns:a16="http://schemas.microsoft.com/office/drawing/2014/main" id="{F848FF14-9025-D34E-A47B-6D1957DCA63E}"/>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22" name="Text Placeholder 4">
            <a:extLst>
              <a:ext uri="{FF2B5EF4-FFF2-40B4-BE49-F238E27FC236}">
                <a16:creationId xmlns:a16="http://schemas.microsoft.com/office/drawing/2014/main" id="{B97163EF-E7E8-4446-98C1-DF17E29E7379}"/>
              </a:ext>
            </a:extLst>
          </p:cNvPr>
          <p:cNvSpPr>
            <a:spLocks noGrp="1"/>
          </p:cNvSpPr>
          <p:nvPr>
            <p:ph type="body" sz="quarter" idx="42" hasCustomPrompt="1"/>
          </p:nvPr>
        </p:nvSpPr>
        <p:spPr>
          <a:xfrm>
            <a:off x="454169"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gradFill>
                  <a:gsLst>
                    <a:gs pos="0">
                      <a:schemeClr val="tx1"/>
                    </a:gs>
                    <a:gs pos="100000">
                      <a:schemeClr val="tx1"/>
                    </a:gs>
                  </a:gsLst>
                  <a:lin ang="5400000" scaled="1"/>
                </a:gra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3" name="Text Placeholder 4">
            <a:extLst>
              <a:ext uri="{FF2B5EF4-FFF2-40B4-BE49-F238E27FC236}">
                <a16:creationId xmlns:a16="http://schemas.microsoft.com/office/drawing/2014/main" id="{8E57B78A-F25C-4D46-917C-E53FD3A557E0}"/>
              </a:ext>
            </a:extLst>
          </p:cNvPr>
          <p:cNvSpPr>
            <a:spLocks noGrp="1"/>
          </p:cNvSpPr>
          <p:nvPr>
            <p:ph type="body" sz="quarter" idx="43" hasCustomPrompt="1"/>
          </p:nvPr>
        </p:nvSpPr>
        <p:spPr>
          <a:xfrm>
            <a:off x="4302175" y="5158174"/>
            <a:ext cx="3616245"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gradFill>
                  <a:gsLst>
                    <a:gs pos="0">
                      <a:schemeClr val="tx1"/>
                    </a:gs>
                    <a:gs pos="100000">
                      <a:schemeClr val="tx1"/>
                    </a:gs>
                  </a:gsLst>
                  <a:lin ang="5400000" scaled="1"/>
                </a:gra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4" name="Text Placeholder 4">
            <a:extLst>
              <a:ext uri="{FF2B5EF4-FFF2-40B4-BE49-F238E27FC236}">
                <a16:creationId xmlns:a16="http://schemas.microsoft.com/office/drawing/2014/main" id="{A1AA5291-B66D-8249-B809-BA15DD1EEA3E}"/>
              </a:ext>
            </a:extLst>
          </p:cNvPr>
          <p:cNvSpPr>
            <a:spLocks noGrp="1"/>
          </p:cNvSpPr>
          <p:nvPr>
            <p:ph type="body" sz="quarter" idx="44" hasCustomPrompt="1"/>
          </p:nvPr>
        </p:nvSpPr>
        <p:spPr>
          <a:xfrm>
            <a:off x="8150308"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gradFill>
                  <a:gsLst>
                    <a:gs pos="0">
                      <a:schemeClr val="tx1"/>
                    </a:gs>
                    <a:gs pos="100000">
                      <a:schemeClr val="tx1"/>
                    </a:gs>
                  </a:gsLst>
                  <a:lin ang="5400000" scaled="1"/>
                </a:gra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Tree>
    <p:extLst>
      <p:ext uri="{BB962C8B-B14F-4D97-AF65-F5344CB8AC3E}">
        <p14:creationId xmlns:p14="http://schemas.microsoft.com/office/powerpoint/2010/main" val="2076273552"/>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gradFill>
                  <a:gsLst>
                    <a:gs pos="0">
                      <a:schemeClr val="tx1"/>
                    </a:gs>
                    <a:gs pos="100000">
                      <a:schemeClr val="tx1"/>
                    </a:gs>
                  </a:gsLst>
                  <a:lin ang="5400000" scaled="1"/>
                </a:gradFill>
              </a:defRPr>
            </a:lvl1pPr>
          </a:lstStyle>
          <a:p>
            <a:r>
              <a:rPr lang="en-US"/>
              <a:t>Device layout 1: one column</a:t>
            </a:r>
          </a:p>
        </p:txBody>
      </p:sp>
      <p:sp>
        <p:nvSpPr>
          <p:cNvPr id="4" name="Text Placeholder 3"/>
          <p:cNvSpPr>
            <a:spLocks noGrp="1"/>
          </p:cNvSpPr>
          <p:nvPr>
            <p:ph type="body" sz="quarter" idx="10" hasCustomPrompt="1"/>
          </p:nvPr>
        </p:nvSpPr>
        <p:spPr>
          <a:xfrm>
            <a:off x="455995" y="1922802"/>
            <a:ext cx="4758211" cy="603538"/>
          </a:xfrm>
          <a:prstGeom prst="rect">
            <a:avLst/>
          </a:prstGeom>
        </p:spPr>
        <p:txBody>
          <a:bodyPr wrap="square" lIns="0" tIns="0" rIns="0" bIns="0">
            <a:spAutoFit/>
          </a:bodyPr>
          <a:lstStyle>
            <a:lvl1pPr marL="0" indent="0">
              <a:lnSpc>
                <a:spcPts val="2353"/>
              </a:lnSpc>
              <a:buNone/>
              <a:defRPr sz="1961" b="0" i="0">
                <a:gradFill>
                  <a:gsLst>
                    <a:gs pos="0">
                      <a:schemeClr val="tx1"/>
                    </a:gs>
                    <a:gs pos="100000">
                      <a:schemeClr val="tx1"/>
                    </a:gs>
                  </a:gsLst>
                  <a:lin ang="5400000" scaled="1"/>
                </a:gra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7"/>
            <a:ext cx="4758210" cy="2521331"/>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gradFill>
                  <a:gsLst>
                    <a:gs pos="0">
                      <a:schemeClr val="tx1"/>
                    </a:gs>
                    <a:gs pos="100000">
                      <a:schemeClr val="tx1"/>
                    </a:gs>
                  </a:gsLst>
                  <a:lin ang="5400000" scaled="1"/>
                </a:gra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239966"/>
            <a:ext cx="5834041" cy="908839"/>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
        <p:nvSpPr>
          <p:cNvPr id="14" name="Text Box 3">
            <a:extLst>
              <a:ext uri="{FF2B5EF4-FFF2-40B4-BE49-F238E27FC236}">
                <a16:creationId xmlns:a16="http://schemas.microsoft.com/office/drawing/2014/main" id="{9732C163-B0E6-5B41-A1A7-C570F404A2CB}"/>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1574536872"/>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gradFill>
                  <a:gsLst>
                    <a:gs pos="0">
                      <a:schemeClr val="tx1"/>
                    </a:gs>
                    <a:gs pos="100000">
                      <a:schemeClr val="tx1"/>
                    </a:gs>
                  </a:gsLst>
                  <a:lin ang="5400000" scaled="1"/>
                </a:gradFill>
              </a:defRPr>
            </a:lvl1pPr>
          </a:lstStyle>
          <a:p>
            <a:r>
              <a:rPr lang="en-US"/>
              <a:t>Azure presentation</a:t>
            </a:r>
            <a:br>
              <a:rPr lang="en-US"/>
            </a:br>
            <a:r>
              <a:rPr lang="en-US"/>
              <a:t>title or event name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42466" y="4350114"/>
            <a:ext cx="5413394" cy="724246"/>
          </a:xfrm>
          <a:prstGeom prst="rect">
            <a:avLst/>
          </a:prstGeom>
        </p:spPr>
        <p:txBody>
          <a:bodyPr/>
          <a:lstStyle>
            <a:lvl1pPr>
              <a:defRPr sz="1765">
                <a:gradFill>
                  <a:gsLst>
                    <a:gs pos="0">
                      <a:schemeClr val="tx1"/>
                    </a:gs>
                    <a:gs pos="100000">
                      <a:schemeClr val="tx1"/>
                    </a:gs>
                  </a:gsLst>
                  <a:lin ang="5400000" scaled="1"/>
                </a:gra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2354886519"/>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gradFill>
                  <a:gsLst>
                    <a:gs pos="0">
                      <a:schemeClr val="tx1"/>
                    </a:gs>
                    <a:gs pos="100000">
                      <a:schemeClr val="tx1"/>
                    </a:gs>
                  </a:gsLst>
                  <a:lin ang="5400000" scaled="1"/>
                </a:gradFill>
              </a:defRPr>
            </a:lvl1pPr>
          </a:lstStyle>
          <a:p>
            <a:r>
              <a:rPr lang="en-US"/>
              <a:t>Device layout 1: one column</a:t>
            </a:r>
          </a:p>
        </p:txBody>
      </p:sp>
      <p:sp>
        <p:nvSpPr>
          <p:cNvPr id="4" name="Text Placeholder 3"/>
          <p:cNvSpPr>
            <a:spLocks noGrp="1"/>
          </p:cNvSpPr>
          <p:nvPr>
            <p:ph type="body" sz="quarter" idx="10" hasCustomPrompt="1"/>
          </p:nvPr>
        </p:nvSpPr>
        <p:spPr>
          <a:xfrm>
            <a:off x="455995" y="1922802"/>
            <a:ext cx="4758211" cy="603538"/>
          </a:xfrm>
          <a:prstGeom prst="rect">
            <a:avLst/>
          </a:prstGeom>
        </p:spPr>
        <p:txBody>
          <a:bodyPr wrap="square" lIns="0" tIns="0" rIns="0" bIns="0">
            <a:spAutoFit/>
          </a:bodyPr>
          <a:lstStyle>
            <a:lvl1pPr marL="0" indent="0">
              <a:lnSpc>
                <a:spcPts val="2353"/>
              </a:lnSpc>
              <a:buNone/>
              <a:defRPr sz="1961" b="0" i="0">
                <a:gradFill>
                  <a:gsLst>
                    <a:gs pos="0">
                      <a:schemeClr val="tx1"/>
                    </a:gs>
                    <a:gs pos="100000">
                      <a:schemeClr val="tx1"/>
                    </a:gs>
                  </a:gsLst>
                  <a:lin ang="5400000" scaled="1"/>
                </a:gra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7"/>
            <a:ext cx="4758210" cy="2521331"/>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gradFill>
                  <a:gsLst>
                    <a:gs pos="0">
                      <a:schemeClr val="tx1"/>
                    </a:gs>
                    <a:gs pos="100000">
                      <a:schemeClr val="tx1"/>
                    </a:gs>
                  </a:gsLst>
                  <a:lin ang="5400000" scaled="1"/>
                </a:gra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239966"/>
            <a:ext cx="5834041" cy="908839"/>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Tree>
    <p:extLst>
      <p:ext uri="{BB962C8B-B14F-4D97-AF65-F5344CB8AC3E}">
        <p14:creationId xmlns:p14="http://schemas.microsoft.com/office/powerpoint/2010/main" val="178544014"/>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239966"/>
            <a:ext cx="5834041" cy="908839"/>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gradFill>
                  <a:gsLst>
                    <a:gs pos="0">
                      <a:schemeClr val="tx2"/>
                    </a:gs>
                    <a:gs pos="100000">
                      <a:schemeClr val="tx2"/>
                    </a:gs>
                  </a:gsLst>
                  <a:lin ang="5400000" scaled="1"/>
                </a:gra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gradFill>
                  <a:gsLst>
                    <a:gs pos="0">
                      <a:schemeClr val="tx2"/>
                    </a:gs>
                    <a:gs pos="100000">
                      <a:schemeClr val="tx2"/>
                    </a:gs>
                  </a:gsLst>
                  <a:lin ang="5400000" scaled="1"/>
                </a:gra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gradFill>
                  <a:gsLst>
                    <a:gs pos="0">
                      <a:schemeClr val="tx1"/>
                    </a:gs>
                    <a:gs pos="100000">
                      <a:schemeClr val="tx1"/>
                    </a:gs>
                  </a:gsLst>
                  <a:lin ang="5400000" scaled="1"/>
                </a:gradFill>
              </a:defRPr>
            </a:lvl1pPr>
          </a:lstStyle>
          <a:p>
            <a:r>
              <a:rPr lang="en-US"/>
              <a:t>Device layout 2: two columns</a:t>
            </a:r>
          </a:p>
        </p:txBody>
      </p:sp>
      <p:sp>
        <p:nvSpPr>
          <p:cNvPr id="17" name="Text Box 3">
            <a:extLst>
              <a:ext uri="{FF2B5EF4-FFF2-40B4-BE49-F238E27FC236}">
                <a16:creationId xmlns:a16="http://schemas.microsoft.com/office/drawing/2014/main" id="{E9958694-2D93-5A49-BF9C-C2FD1753BAA3}"/>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18" name="Text Placeholder 4">
            <a:extLst>
              <a:ext uri="{FF2B5EF4-FFF2-40B4-BE49-F238E27FC236}">
                <a16:creationId xmlns:a16="http://schemas.microsoft.com/office/drawing/2014/main" id="{02963930-27DC-A146-BED0-307A0CE5F43A}"/>
              </a:ext>
            </a:extLst>
          </p:cNvPr>
          <p:cNvSpPr>
            <a:spLocks noGrp="1"/>
          </p:cNvSpPr>
          <p:nvPr>
            <p:ph type="body" sz="quarter" idx="42" hasCustomPrompt="1"/>
          </p:nvPr>
        </p:nvSpPr>
        <p:spPr>
          <a:xfrm>
            <a:off x="454170" y="2452757"/>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gradFill>
                  <a:gsLst>
                    <a:gs pos="0">
                      <a:schemeClr val="tx1"/>
                    </a:gs>
                    <a:gs pos="100000">
                      <a:schemeClr val="tx1"/>
                    </a:gs>
                  </a:gsLst>
                  <a:lin ang="5400000" scaled="1"/>
                </a:gra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8EE99189-A4FF-8C44-809C-285F33AF913B}"/>
              </a:ext>
            </a:extLst>
          </p:cNvPr>
          <p:cNvSpPr>
            <a:spLocks noGrp="1"/>
          </p:cNvSpPr>
          <p:nvPr>
            <p:ph type="body" sz="quarter" idx="43" hasCustomPrompt="1"/>
          </p:nvPr>
        </p:nvSpPr>
        <p:spPr>
          <a:xfrm>
            <a:off x="2385530" y="2452757"/>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gradFill>
                  <a:gsLst>
                    <a:gs pos="0">
                      <a:schemeClr val="tx1"/>
                    </a:gs>
                    <a:gs pos="100000">
                      <a:schemeClr val="tx1"/>
                    </a:gs>
                  </a:gsLst>
                  <a:lin ang="5400000" scaled="1"/>
                </a:gra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2459056204"/>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gradFill>
                  <a:gsLst>
                    <a:gs pos="0">
                      <a:schemeClr val="tx1"/>
                    </a:gs>
                    <a:gs pos="100000">
                      <a:schemeClr val="tx1"/>
                    </a:gs>
                  </a:gsLst>
                  <a:lin ang="5400000" scaled="1"/>
                </a:gra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90037"/>
            <a:ext cx="7678751" cy="543185"/>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
        <p:nvSpPr>
          <p:cNvPr id="12" name="Text Box 3">
            <a:extLst>
              <a:ext uri="{FF2B5EF4-FFF2-40B4-BE49-F238E27FC236}">
                <a16:creationId xmlns:a16="http://schemas.microsoft.com/office/drawing/2014/main" id="{A8F5F40B-56C9-1D43-9521-8583515F1C5D}"/>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2981921398"/>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a:prstGeom prst="rect">
            <a:avLst/>
          </a:prstGeom>
        </p:spPr>
        <p:txBody>
          <a:bodyPr anchor="ctr">
            <a:noAutofit/>
          </a:bodyPr>
          <a:lstStyle>
            <a:lvl1pPr marL="0" indent="0" algn="ctr">
              <a:buNone/>
              <a:defRPr sz="2353">
                <a:gradFill>
                  <a:gsLst>
                    <a:gs pos="0">
                      <a:schemeClr val="tx1"/>
                    </a:gs>
                    <a:gs pos="100000">
                      <a:schemeClr val="tx1"/>
                    </a:gs>
                  </a:gsLst>
                  <a:lin ang="5400000" scaled="1"/>
                </a:gradFill>
              </a:defRPr>
            </a:lvl1pPr>
          </a:lstStyle>
          <a:p>
            <a:r>
              <a:rPr lang="en-US"/>
              <a:t>Click icon to add chart</a:t>
            </a:r>
          </a:p>
        </p:txBody>
      </p:sp>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gradFill>
                  <a:gsLst>
                    <a:gs pos="0">
                      <a:schemeClr val="tx1"/>
                    </a:gs>
                    <a:gs pos="100000">
                      <a:schemeClr val="tx1"/>
                    </a:gs>
                  </a:gsLst>
                  <a:lin ang="5400000" scaled="1"/>
                </a:gradFill>
              </a:defRPr>
            </a:lvl1pPr>
          </a:lstStyle>
          <a:p>
            <a:r>
              <a:rPr lang="en-US"/>
              <a:t>Chart examples</a:t>
            </a:r>
          </a:p>
        </p:txBody>
      </p:sp>
      <p:sp>
        <p:nvSpPr>
          <p:cNvPr id="9" name="Text Placeholder 4"/>
          <p:cNvSpPr>
            <a:spLocks noGrp="1"/>
          </p:cNvSpPr>
          <p:nvPr>
            <p:ph type="body" sz="quarter" idx="12" hasCustomPrompt="1"/>
          </p:nvPr>
        </p:nvSpPr>
        <p:spPr>
          <a:xfrm>
            <a:off x="455992" y="5857162"/>
            <a:ext cx="3618381" cy="301770"/>
          </a:xfrm>
          <a:prstGeom prst="rect">
            <a:avLst/>
          </a:prstGeom>
        </p:spPr>
        <p:txBody>
          <a:bodyPr lIns="0" tIns="0" rIns="0" bIns="0"/>
          <a:lstStyle>
            <a:lvl1pPr marL="0" indent="0">
              <a:lnSpc>
                <a:spcPts val="1176"/>
              </a:lnSpc>
              <a:spcBef>
                <a:spcPts val="882"/>
              </a:spcBef>
              <a:buFont typeface="Arial" panose="020B0604020202020204" pitchFamily="34" charset="0"/>
              <a:buNone/>
              <a:defRPr sz="980" b="0" i="0" spc="0">
                <a:gradFill>
                  <a:gsLst>
                    <a:gs pos="0">
                      <a:schemeClr val="tx1"/>
                    </a:gs>
                    <a:gs pos="100000">
                      <a:schemeClr val="tx1"/>
                    </a:gs>
                  </a:gsLst>
                  <a:lin ang="5400000" scaled="1"/>
                </a:gra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2" y="5857162"/>
            <a:ext cx="3607487" cy="301770"/>
          </a:xfrm>
          <a:prstGeom prst="rect">
            <a:avLst/>
          </a:prstGeom>
        </p:spPr>
        <p:txBody>
          <a:bodyPr vert="horz" wrap="square" lIns="0" tIns="0" rIns="0" bIns="0" rtlCol="0">
            <a:spAutoFit/>
          </a:bodyPr>
          <a:lstStyle>
            <a:lvl1pPr>
              <a:tabLst/>
              <a:defRPr lang="en-US" sz="980" b="0" i="0" spc="0" dirty="0" smtClean="0">
                <a:gradFill>
                  <a:gsLst>
                    <a:gs pos="0">
                      <a:schemeClr val="tx1"/>
                    </a:gs>
                    <a:gs pos="100000">
                      <a:schemeClr val="tx1"/>
                    </a:gs>
                  </a:gsLst>
                  <a:lin ang="5400000" scaled="1"/>
                </a:gra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2" y="1950780"/>
            <a:ext cx="3607487" cy="3534843"/>
          </a:xfrm>
          <a:prstGeom prst="rect">
            <a:avLst/>
          </a:prstGeom>
        </p:spPr>
        <p:txBody>
          <a:bodyPr anchor="ctr">
            <a:noAutofit/>
          </a:bodyPr>
          <a:lstStyle>
            <a:lvl1pPr marL="0" indent="0" algn="ctr">
              <a:buNone/>
              <a:defRPr sz="2353">
                <a:gradFill>
                  <a:gsLst>
                    <a:gs pos="0">
                      <a:schemeClr val="tx1"/>
                    </a:gs>
                    <a:gs pos="100000">
                      <a:schemeClr val="tx1"/>
                    </a:gs>
                  </a:gsLst>
                  <a:lin ang="5400000" scaled="1"/>
                </a:gradFill>
              </a:defRPr>
            </a:lvl1pPr>
          </a:lstStyle>
          <a:p>
            <a:r>
              <a:rPr lang="en-US"/>
              <a:t>Click icon to add chart</a:t>
            </a:r>
          </a:p>
        </p:txBody>
      </p:sp>
      <p:sp>
        <p:nvSpPr>
          <p:cNvPr id="21" name="Chart Placeholder 6"/>
          <p:cNvSpPr>
            <a:spLocks noGrp="1"/>
          </p:cNvSpPr>
          <p:nvPr>
            <p:ph type="chart" sz="quarter" idx="23"/>
          </p:nvPr>
        </p:nvSpPr>
        <p:spPr>
          <a:xfrm>
            <a:off x="8139412" y="1950780"/>
            <a:ext cx="3623051" cy="3534843"/>
          </a:xfrm>
          <a:prstGeom prst="rect">
            <a:avLst/>
          </a:prstGeom>
        </p:spPr>
        <p:txBody>
          <a:bodyPr anchor="ctr">
            <a:noAutofit/>
          </a:bodyPr>
          <a:lstStyle>
            <a:lvl1pPr marL="0" indent="0" algn="ctr">
              <a:buNone/>
              <a:defRPr sz="2353">
                <a:gradFill>
                  <a:gsLst>
                    <a:gs pos="0">
                      <a:schemeClr val="tx1"/>
                    </a:gs>
                    <a:gs pos="100000">
                      <a:schemeClr val="tx1"/>
                    </a:gs>
                  </a:gsLst>
                  <a:lin ang="5400000" scaled="1"/>
                </a:gradFill>
              </a:defRPr>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41415"/>
          </a:xfrm>
          <a:prstGeom prst="rect">
            <a:avLst/>
          </a:prstGeom>
        </p:spPr>
        <p:txBody>
          <a:bodyPr tIns="0"/>
          <a:lstStyle>
            <a:lvl1pPr>
              <a:defRPr lang="en-US" sz="980" b="1" kern="1200" spc="0" dirty="0" smtClean="0">
                <a:gradFill>
                  <a:gsLst>
                    <a:gs pos="0">
                      <a:schemeClr val="tx1"/>
                    </a:gs>
                    <a:gs pos="100000">
                      <a:schemeClr val="tx1"/>
                    </a:gs>
                  </a:gsLst>
                  <a:lin ang="5400000" scaled="1"/>
                </a:gra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41415"/>
          </a:xfrm>
          <a:prstGeom prst="rect">
            <a:avLst/>
          </a:prstGeom>
        </p:spPr>
        <p:txBody>
          <a:bodyPr tIns="0"/>
          <a:lstStyle>
            <a:lvl1pPr>
              <a:defRPr lang="en-US" sz="980" b="1" kern="1200" spc="0" dirty="0" smtClean="0">
                <a:gradFill>
                  <a:gsLst>
                    <a:gs pos="0">
                      <a:schemeClr val="tx1"/>
                    </a:gs>
                    <a:gs pos="100000">
                      <a:schemeClr val="tx1"/>
                    </a:gs>
                  </a:gsLst>
                  <a:lin ang="5400000" scaled="1"/>
                </a:gra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41415"/>
          </a:xfrm>
          <a:prstGeom prst="rect">
            <a:avLst/>
          </a:prstGeom>
        </p:spPr>
        <p:txBody>
          <a:bodyPr tIns="0"/>
          <a:lstStyle>
            <a:lvl1pPr>
              <a:defRPr lang="en-US" sz="980" b="1" kern="1200" spc="0" dirty="0" smtClean="0">
                <a:gradFill>
                  <a:gsLst>
                    <a:gs pos="0">
                      <a:schemeClr val="tx1"/>
                    </a:gs>
                    <a:gs pos="100000">
                      <a:schemeClr val="tx1"/>
                    </a:gs>
                  </a:gsLst>
                  <a:lin ang="5400000" scaled="1"/>
                </a:gra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857162"/>
            <a:ext cx="3607487" cy="301770"/>
          </a:xfrm>
          <a:prstGeom prst="rect">
            <a:avLst/>
          </a:prstGeom>
        </p:spPr>
        <p:txBody>
          <a:bodyPr vert="horz" wrap="square" lIns="0" tIns="0" rIns="0" bIns="0" rtlCol="0">
            <a:spAutoFit/>
          </a:bodyPr>
          <a:lstStyle>
            <a:lvl1pPr>
              <a:tabLst/>
              <a:defRPr lang="en-US" sz="980" b="0" i="0" spc="0" dirty="0" smtClean="0">
                <a:gradFill>
                  <a:gsLst>
                    <a:gs pos="0">
                      <a:schemeClr val="tx1"/>
                    </a:gs>
                    <a:gs pos="100000">
                      <a:schemeClr val="tx1"/>
                    </a:gs>
                  </a:gsLst>
                  <a:lin ang="5400000" scaled="1"/>
                </a:gra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9" name="Text Box 3">
            <a:extLst>
              <a:ext uri="{FF2B5EF4-FFF2-40B4-BE49-F238E27FC236}">
                <a16:creationId xmlns:a16="http://schemas.microsoft.com/office/drawing/2014/main" id="{DD3304D6-24AF-6742-A22C-8D78DC39B073}"/>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1280652053"/>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gradFill>
                  <a:gsLst>
                    <a:gs pos="0">
                      <a:schemeClr val="tx1"/>
                    </a:gs>
                    <a:gs pos="100000">
                      <a:schemeClr val="tx1"/>
                    </a:gs>
                  </a:gsLst>
                  <a:lin ang="5400000" scaled="1"/>
                </a:gradFill>
              </a:defRPr>
            </a:lvl1pPr>
          </a:lstStyle>
          <a:p>
            <a:r>
              <a:rPr lang="en-US"/>
              <a:t>Table styling</a:t>
            </a:r>
          </a:p>
        </p:txBody>
      </p:sp>
      <p:sp>
        <p:nvSpPr>
          <p:cNvPr id="4" name="Table Placeholder 3"/>
          <p:cNvSpPr>
            <a:spLocks noGrp="1"/>
          </p:cNvSpPr>
          <p:nvPr>
            <p:ph type="tbl" sz="quarter" idx="10"/>
          </p:nvPr>
        </p:nvSpPr>
        <p:spPr>
          <a:xfrm>
            <a:off x="455995" y="2158885"/>
            <a:ext cx="11306469" cy="4078687"/>
          </a:xfrm>
          <a:prstGeom prst="rect">
            <a:avLst/>
          </a:prstGeom>
        </p:spPr>
        <p:txBody>
          <a:bodyPr anchor="ctr" anchorCtr="0">
            <a:noAutofit/>
          </a:bodyPr>
          <a:lstStyle>
            <a:lvl1pPr algn="ctr">
              <a:defRPr>
                <a:gradFill>
                  <a:gsLst>
                    <a:gs pos="0">
                      <a:schemeClr val="tx1"/>
                    </a:gs>
                    <a:gs pos="100000">
                      <a:schemeClr val="tx1"/>
                    </a:gs>
                  </a:gsLst>
                  <a:lin ang="5400000" scaled="1"/>
                </a:gradFill>
              </a:defRPr>
            </a:lvl1pPr>
          </a:lstStyle>
          <a:p>
            <a:r>
              <a:rPr lang="en-US"/>
              <a:t>Click icon to add table</a:t>
            </a:r>
          </a:p>
        </p:txBody>
      </p:sp>
    </p:spTree>
    <p:extLst>
      <p:ext uri="{BB962C8B-B14F-4D97-AF65-F5344CB8AC3E}">
        <p14:creationId xmlns:p14="http://schemas.microsoft.com/office/powerpoint/2010/main" val="3921977087"/>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gradFill>
                  <a:gsLst>
                    <a:gs pos="0">
                      <a:schemeClr val="tx1"/>
                    </a:gs>
                    <a:gs pos="100000">
                      <a:schemeClr val="tx1"/>
                    </a:gs>
                  </a:gsLst>
                  <a:lin ang="5400000" scaled="1"/>
                </a:gradFill>
              </a:defRPr>
            </a:lvl1pPr>
          </a:lstStyle>
          <a:p>
            <a:r>
              <a:rPr lang="en-US"/>
              <a:t>Table styling</a:t>
            </a:r>
          </a:p>
        </p:txBody>
      </p:sp>
      <p:sp>
        <p:nvSpPr>
          <p:cNvPr id="4" name="Table Placeholder 3"/>
          <p:cNvSpPr>
            <a:spLocks noGrp="1"/>
          </p:cNvSpPr>
          <p:nvPr>
            <p:ph type="tbl" sz="quarter" idx="10"/>
          </p:nvPr>
        </p:nvSpPr>
        <p:spPr>
          <a:xfrm>
            <a:off x="455995" y="2158885"/>
            <a:ext cx="11306469" cy="4078687"/>
          </a:xfrm>
          <a:prstGeom prst="rect">
            <a:avLst/>
          </a:prstGeom>
        </p:spPr>
        <p:txBody>
          <a:bodyPr anchor="ctr" anchorCtr="0">
            <a:noAutofit/>
          </a:bodyPr>
          <a:lstStyle>
            <a:lvl1pPr algn="ctr">
              <a:defRPr>
                <a:gradFill>
                  <a:gsLst>
                    <a:gs pos="0">
                      <a:schemeClr val="tx1"/>
                    </a:gs>
                    <a:gs pos="100000">
                      <a:schemeClr val="tx1"/>
                    </a:gs>
                  </a:gsLst>
                  <a:lin ang="5400000" scaled="1"/>
                </a:gradFill>
              </a:defRPr>
            </a:lvl1pPr>
          </a:lstStyle>
          <a:p>
            <a:r>
              <a:rPr lang="en-US"/>
              <a:t>Click icon to add table</a:t>
            </a:r>
          </a:p>
        </p:txBody>
      </p:sp>
      <p:sp>
        <p:nvSpPr>
          <p:cNvPr id="10" name="Text Box 3">
            <a:extLst>
              <a:ext uri="{FF2B5EF4-FFF2-40B4-BE49-F238E27FC236}">
                <a16:creationId xmlns:a16="http://schemas.microsoft.com/office/drawing/2014/main" id="{AD9F5927-827C-2E4D-8781-07CF39C27494}"/>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221421362"/>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Closing slide 1">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prstGeom prst="rect">
            <a:avLst/>
          </a:prstGeom>
          <a:noFill/>
        </p:spPr>
        <p:txBody>
          <a:bodyPr lIns="0" tIns="0" rIns="0" bIns="0" anchor="t" anchorCtr="0"/>
          <a:lstStyle>
            <a:lvl1pPr>
              <a:lnSpc>
                <a:spcPct val="100000"/>
              </a:lnSpc>
              <a:spcAft>
                <a:spcPts val="1274"/>
              </a:spcAft>
              <a:defRPr sz="2549" spc="-49" baseline="0">
                <a:gradFill>
                  <a:gsLst>
                    <a:gs pos="0">
                      <a:schemeClr val="bg1"/>
                    </a:gs>
                    <a:gs pos="100000">
                      <a:schemeClr val="bg1"/>
                    </a:gs>
                  </a:gsLst>
                  <a:lin ang="5400000" scaled="1"/>
                </a:gra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
        <p:nvSpPr>
          <p:cNvPr id="6" name="Text Box 3">
            <a:extLst>
              <a:ext uri="{FF2B5EF4-FFF2-40B4-BE49-F238E27FC236}">
                <a16:creationId xmlns:a16="http://schemas.microsoft.com/office/drawing/2014/main" id="{4071864E-755E-AD40-A80D-10E454980F16}"/>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gradFill>
                  <a:gsLst>
                    <a:gs pos="0">
                      <a:schemeClr val="bg1"/>
                    </a:gs>
                    <a:gs pos="100000">
                      <a:schemeClr val="bg1"/>
                    </a:gs>
                  </a:gsLst>
                  <a:lin ang="5400000" scaled="1"/>
                </a:gradFill>
                <a:cs typeface="Segoe UI" pitchFamily="34" charset="0"/>
              </a:rPr>
              <a:t>© Copyright Microsoft Corporation. All rights reserved. </a:t>
            </a:r>
          </a:p>
        </p:txBody>
      </p:sp>
    </p:spTree>
    <p:extLst>
      <p:ext uri="{BB962C8B-B14F-4D97-AF65-F5344CB8AC3E}">
        <p14:creationId xmlns:p14="http://schemas.microsoft.com/office/powerpoint/2010/main" val="1355689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Closing slide 2">
    <p:bg>
      <p:bgPr>
        <a:solidFill>
          <a:srgbClr val="000000"/>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prstGeom prst="rect">
            <a:avLst/>
          </a:prstGeom>
          <a:noFill/>
        </p:spPr>
        <p:txBody>
          <a:bodyPr lIns="0" tIns="0" rIns="0" bIns="0" anchor="t" anchorCtr="0"/>
          <a:lstStyle>
            <a:lvl1pPr>
              <a:lnSpc>
                <a:spcPct val="100000"/>
              </a:lnSpc>
              <a:spcAft>
                <a:spcPts val="1274"/>
              </a:spcAft>
              <a:defRPr sz="2549" spc="-49" baseline="0">
                <a:gradFill>
                  <a:gsLst>
                    <a:gs pos="0">
                      <a:schemeClr val="bg1"/>
                    </a:gs>
                    <a:gs pos="100000">
                      <a:schemeClr val="bg1"/>
                    </a:gs>
                  </a:gsLst>
                  <a:lin ang="5400000" scaled="1"/>
                </a:gra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gradFill>
                  <a:gsLst>
                    <a:gs pos="0">
                      <a:schemeClr val="bg1"/>
                    </a:gs>
                    <a:gs pos="100000">
                      <a:schemeClr val="bg1"/>
                    </a:gs>
                  </a:gsLst>
                  <a:lin ang="5400000" scaled="1"/>
                </a:gra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
        <p:nvSpPr>
          <p:cNvPr id="7" name="Picture Placeholder 27">
            <a:extLst>
              <a:ext uri="{FF2B5EF4-FFF2-40B4-BE49-F238E27FC236}">
                <a16:creationId xmlns:a16="http://schemas.microsoft.com/office/drawing/2014/main" id="{5496F88C-A399-48D0-ABC4-07E2F5BAD158}"/>
              </a:ext>
            </a:extLst>
          </p:cNvPr>
          <p:cNvSpPr>
            <a:spLocks noGrp="1"/>
          </p:cNvSpPr>
          <p:nvPr>
            <p:ph type="pic" sz="quarter" idx="16"/>
          </p:nvPr>
        </p:nvSpPr>
        <p:spPr>
          <a:xfrm>
            <a:off x="6161365" y="793822"/>
            <a:ext cx="2096326" cy="1618774"/>
          </a:xfrm>
          <a:solidFill>
            <a:schemeClr val="tx2"/>
          </a:solidFill>
        </p:spPr>
        <p:txBody>
          <a:bodyPr anchor="b" anchorCtr="1">
            <a:noAutofit/>
          </a:bodyPr>
          <a:lstStyle/>
          <a:p>
            <a:endParaRPr lang="en-US"/>
          </a:p>
        </p:txBody>
      </p:sp>
      <p:sp>
        <p:nvSpPr>
          <p:cNvPr id="8" name="Picture Placeholder 27">
            <a:extLst>
              <a:ext uri="{FF2B5EF4-FFF2-40B4-BE49-F238E27FC236}">
                <a16:creationId xmlns:a16="http://schemas.microsoft.com/office/drawing/2014/main" id="{0C21610F-709F-4799-BDC8-F5E07C8E7532}"/>
              </a:ext>
            </a:extLst>
          </p:cNvPr>
          <p:cNvSpPr>
            <a:spLocks noGrp="1"/>
          </p:cNvSpPr>
          <p:nvPr>
            <p:ph type="pic" sz="quarter" idx="17"/>
          </p:nvPr>
        </p:nvSpPr>
        <p:spPr>
          <a:xfrm>
            <a:off x="8472758" y="793822"/>
            <a:ext cx="2096326" cy="1618774"/>
          </a:xfrm>
          <a:solidFill>
            <a:schemeClr val="tx2"/>
          </a:solidFill>
        </p:spPr>
        <p:txBody>
          <a:bodyPr anchor="b" anchorCtr="1">
            <a:noAutofit/>
          </a:bodyPr>
          <a:lstStyle/>
          <a:p>
            <a:endParaRPr lang="en-US"/>
          </a:p>
        </p:txBody>
      </p:sp>
      <p:sp>
        <p:nvSpPr>
          <p:cNvPr id="10" name="Picture Placeholder 27">
            <a:extLst>
              <a:ext uri="{FF2B5EF4-FFF2-40B4-BE49-F238E27FC236}">
                <a16:creationId xmlns:a16="http://schemas.microsoft.com/office/drawing/2014/main" id="{D45E4476-7B91-4BF1-BEE6-AA780631C750}"/>
              </a:ext>
            </a:extLst>
          </p:cNvPr>
          <p:cNvSpPr>
            <a:spLocks noGrp="1"/>
          </p:cNvSpPr>
          <p:nvPr>
            <p:ph type="pic" sz="quarter" idx="18"/>
          </p:nvPr>
        </p:nvSpPr>
        <p:spPr>
          <a:xfrm>
            <a:off x="7203560" y="4460417"/>
            <a:ext cx="2096326" cy="1618774"/>
          </a:xfrm>
          <a:solidFill>
            <a:schemeClr val="tx2"/>
          </a:solidFill>
        </p:spPr>
        <p:txBody>
          <a:bodyPr anchor="b" anchorCtr="1">
            <a:noAutofit/>
          </a:bodyPr>
          <a:lstStyle/>
          <a:p>
            <a:endParaRPr lang="en-US"/>
          </a:p>
        </p:txBody>
      </p:sp>
      <p:sp>
        <p:nvSpPr>
          <p:cNvPr id="11" name="Picture Placeholder 27">
            <a:extLst>
              <a:ext uri="{FF2B5EF4-FFF2-40B4-BE49-F238E27FC236}">
                <a16:creationId xmlns:a16="http://schemas.microsoft.com/office/drawing/2014/main" id="{5AC165B8-0458-4204-A626-058362AA6257}"/>
              </a:ext>
            </a:extLst>
          </p:cNvPr>
          <p:cNvSpPr>
            <a:spLocks noGrp="1"/>
          </p:cNvSpPr>
          <p:nvPr>
            <p:ph type="pic" sz="quarter" idx="19"/>
          </p:nvPr>
        </p:nvSpPr>
        <p:spPr>
          <a:xfrm>
            <a:off x="9514953" y="4460417"/>
            <a:ext cx="2096326" cy="1618774"/>
          </a:xfrm>
          <a:solidFill>
            <a:schemeClr val="tx2"/>
          </a:solidFill>
        </p:spPr>
        <p:txBody>
          <a:bodyPr anchor="b" anchorCtr="1">
            <a:noAutofit/>
          </a:bodyPr>
          <a:lstStyle/>
          <a:p>
            <a:endParaRPr lang="en-US"/>
          </a:p>
        </p:txBody>
      </p:sp>
      <p:sp>
        <p:nvSpPr>
          <p:cNvPr id="12" name="Picture Placeholder 27">
            <a:extLst>
              <a:ext uri="{FF2B5EF4-FFF2-40B4-BE49-F238E27FC236}">
                <a16:creationId xmlns:a16="http://schemas.microsoft.com/office/drawing/2014/main" id="{1221D2EB-E466-48FD-BA3C-CBCAA9CB7AF3}"/>
              </a:ext>
            </a:extLst>
          </p:cNvPr>
          <p:cNvSpPr>
            <a:spLocks noGrp="1"/>
          </p:cNvSpPr>
          <p:nvPr>
            <p:ph type="pic" sz="quarter" idx="20"/>
          </p:nvPr>
        </p:nvSpPr>
        <p:spPr>
          <a:xfrm>
            <a:off x="5776786" y="2611744"/>
            <a:ext cx="2096326" cy="1618774"/>
          </a:xfrm>
          <a:solidFill>
            <a:schemeClr val="tx2"/>
          </a:solidFill>
        </p:spPr>
        <p:txBody>
          <a:bodyPr anchor="b" anchorCtr="1">
            <a:noAutofit/>
          </a:bodyPr>
          <a:lstStyle/>
          <a:p>
            <a:endParaRPr lang="en-US"/>
          </a:p>
        </p:txBody>
      </p:sp>
      <p:sp>
        <p:nvSpPr>
          <p:cNvPr id="13" name="Picture Placeholder 27">
            <a:extLst>
              <a:ext uri="{FF2B5EF4-FFF2-40B4-BE49-F238E27FC236}">
                <a16:creationId xmlns:a16="http://schemas.microsoft.com/office/drawing/2014/main" id="{D1ABACC9-8C8F-4BA1-B371-EF3BFD1A8D8E}"/>
              </a:ext>
            </a:extLst>
          </p:cNvPr>
          <p:cNvSpPr>
            <a:spLocks noGrp="1"/>
          </p:cNvSpPr>
          <p:nvPr>
            <p:ph type="pic" sz="quarter" idx="21"/>
          </p:nvPr>
        </p:nvSpPr>
        <p:spPr>
          <a:xfrm>
            <a:off x="8061123" y="2611744"/>
            <a:ext cx="2096326" cy="1618774"/>
          </a:xfrm>
          <a:solidFill>
            <a:schemeClr val="tx2"/>
          </a:solidFill>
        </p:spPr>
        <p:txBody>
          <a:bodyPr anchor="b" anchorCtr="1">
            <a:noAutofit/>
          </a:bodyPr>
          <a:lstStyle/>
          <a:p>
            <a:endParaRPr lang="en-US"/>
          </a:p>
        </p:txBody>
      </p:sp>
      <p:sp>
        <p:nvSpPr>
          <p:cNvPr id="14" name="Picture Placeholder 27">
            <a:extLst>
              <a:ext uri="{FF2B5EF4-FFF2-40B4-BE49-F238E27FC236}">
                <a16:creationId xmlns:a16="http://schemas.microsoft.com/office/drawing/2014/main" id="{7675766E-F1E6-47EC-A787-5D8F033D48B4}"/>
              </a:ext>
            </a:extLst>
          </p:cNvPr>
          <p:cNvSpPr>
            <a:spLocks noGrp="1"/>
          </p:cNvSpPr>
          <p:nvPr>
            <p:ph type="pic" sz="quarter" idx="22"/>
          </p:nvPr>
        </p:nvSpPr>
        <p:spPr>
          <a:xfrm>
            <a:off x="10345460" y="2611744"/>
            <a:ext cx="2096326" cy="1618774"/>
          </a:xfrm>
          <a:solidFill>
            <a:schemeClr val="tx2"/>
          </a:solidFill>
        </p:spPr>
        <p:txBody>
          <a:bodyPr anchor="b" anchorCtr="1">
            <a:noAutofit/>
          </a:bodyPr>
          <a:lstStyle/>
          <a:p>
            <a:endParaRPr lang="en-US"/>
          </a:p>
        </p:txBody>
      </p:sp>
    </p:spTree>
    <p:extLst>
      <p:ext uri="{BB962C8B-B14F-4D97-AF65-F5344CB8AC3E}">
        <p14:creationId xmlns:p14="http://schemas.microsoft.com/office/powerpoint/2010/main" val="23595747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968421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6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269456FC-E5E9-4D1B-BFD0-E14E0B3170FC}"/>
              </a:ext>
            </a:extLst>
          </p:cNvPr>
          <p:cNvSpPr>
            <a:spLocks noGrp="1"/>
          </p:cNvSpPr>
          <p:nvPr>
            <p:ph sz="quarter" idx="10"/>
          </p:nvPr>
        </p:nvSpPr>
        <p:spPr>
          <a:xfrm>
            <a:off x="663575" y="1652588"/>
            <a:ext cx="1416050" cy="812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a:extLst>
              <a:ext uri="{FF2B5EF4-FFF2-40B4-BE49-F238E27FC236}">
                <a16:creationId xmlns:a16="http://schemas.microsoft.com/office/drawing/2014/main" id="{72840950-A7DD-4986-B9C7-F970106C8347}"/>
              </a:ext>
            </a:extLst>
          </p:cNvPr>
          <p:cNvSpPr>
            <a:spLocks noGrp="1"/>
          </p:cNvSpPr>
          <p:nvPr>
            <p:ph sz="quarter" idx="11"/>
          </p:nvPr>
        </p:nvSpPr>
        <p:spPr>
          <a:xfrm>
            <a:off x="2316163" y="1651000"/>
            <a:ext cx="1592262" cy="812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7">
            <a:extLst>
              <a:ext uri="{FF2B5EF4-FFF2-40B4-BE49-F238E27FC236}">
                <a16:creationId xmlns:a16="http://schemas.microsoft.com/office/drawing/2014/main" id="{37665EE5-C7F8-4CC8-A419-5BA141E2CF55}"/>
              </a:ext>
            </a:extLst>
          </p:cNvPr>
          <p:cNvSpPr>
            <a:spLocks noGrp="1"/>
          </p:cNvSpPr>
          <p:nvPr>
            <p:ph sz="quarter" idx="12"/>
          </p:nvPr>
        </p:nvSpPr>
        <p:spPr>
          <a:xfrm>
            <a:off x="4144963" y="1649413"/>
            <a:ext cx="1951037" cy="812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9">
            <a:extLst>
              <a:ext uri="{FF2B5EF4-FFF2-40B4-BE49-F238E27FC236}">
                <a16:creationId xmlns:a16="http://schemas.microsoft.com/office/drawing/2014/main" id="{DABD95A5-0FB4-4601-B38A-DDF7B9719A19}"/>
              </a:ext>
            </a:extLst>
          </p:cNvPr>
          <p:cNvSpPr>
            <a:spLocks noGrp="1"/>
          </p:cNvSpPr>
          <p:nvPr>
            <p:ph sz="quarter" idx="13"/>
          </p:nvPr>
        </p:nvSpPr>
        <p:spPr>
          <a:xfrm>
            <a:off x="6332538" y="1647825"/>
            <a:ext cx="1306512" cy="812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11">
            <a:extLst>
              <a:ext uri="{FF2B5EF4-FFF2-40B4-BE49-F238E27FC236}">
                <a16:creationId xmlns:a16="http://schemas.microsoft.com/office/drawing/2014/main" id="{D8AC45DA-A659-4604-83FC-2D919B5C1070}"/>
              </a:ext>
            </a:extLst>
          </p:cNvPr>
          <p:cNvSpPr>
            <a:spLocks noGrp="1"/>
          </p:cNvSpPr>
          <p:nvPr>
            <p:ph sz="quarter" idx="14"/>
          </p:nvPr>
        </p:nvSpPr>
        <p:spPr>
          <a:xfrm>
            <a:off x="7924800" y="1646238"/>
            <a:ext cx="1416050" cy="812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13">
            <a:extLst>
              <a:ext uri="{FF2B5EF4-FFF2-40B4-BE49-F238E27FC236}">
                <a16:creationId xmlns:a16="http://schemas.microsoft.com/office/drawing/2014/main" id="{27FC05A3-3CB5-43AA-B239-6AD54B2401BC}"/>
              </a:ext>
            </a:extLst>
          </p:cNvPr>
          <p:cNvSpPr>
            <a:spLocks noGrp="1"/>
          </p:cNvSpPr>
          <p:nvPr>
            <p:ph sz="quarter" idx="15"/>
          </p:nvPr>
        </p:nvSpPr>
        <p:spPr>
          <a:xfrm>
            <a:off x="9753600" y="1644650"/>
            <a:ext cx="1774825" cy="8207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Content Placeholder 15">
            <a:extLst>
              <a:ext uri="{FF2B5EF4-FFF2-40B4-BE49-F238E27FC236}">
                <a16:creationId xmlns:a16="http://schemas.microsoft.com/office/drawing/2014/main" id="{515F2D55-00B5-49DE-BA4E-2FB67E563BED}"/>
              </a:ext>
            </a:extLst>
          </p:cNvPr>
          <p:cNvSpPr>
            <a:spLocks noGrp="1"/>
          </p:cNvSpPr>
          <p:nvPr>
            <p:ph sz="quarter" idx="16"/>
          </p:nvPr>
        </p:nvSpPr>
        <p:spPr>
          <a:xfrm>
            <a:off x="663575" y="2740025"/>
            <a:ext cx="1254125" cy="6889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Content Placeholder 17">
            <a:extLst>
              <a:ext uri="{FF2B5EF4-FFF2-40B4-BE49-F238E27FC236}">
                <a16:creationId xmlns:a16="http://schemas.microsoft.com/office/drawing/2014/main" id="{7D63D4D9-7C97-47AB-BBE3-EC620C8E83DE}"/>
              </a:ext>
            </a:extLst>
          </p:cNvPr>
          <p:cNvSpPr>
            <a:spLocks noGrp="1"/>
          </p:cNvSpPr>
          <p:nvPr>
            <p:ph sz="quarter" idx="17"/>
          </p:nvPr>
        </p:nvSpPr>
        <p:spPr>
          <a:xfrm>
            <a:off x="2316163" y="2616200"/>
            <a:ext cx="1489075" cy="9382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Content Placeholder 19">
            <a:extLst>
              <a:ext uri="{FF2B5EF4-FFF2-40B4-BE49-F238E27FC236}">
                <a16:creationId xmlns:a16="http://schemas.microsoft.com/office/drawing/2014/main" id="{970E5AB8-275E-4137-ACDA-A314978B0250}"/>
              </a:ext>
            </a:extLst>
          </p:cNvPr>
          <p:cNvSpPr>
            <a:spLocks noGrp="1"/>
          </p:cNvSpPr>
          <p:nvPr>
            <p:ph sz="quarter" idx="18"/>
          </p:nvPr>
        </p:nvSpPr>
        <p:spPr>
          <a:xfrm>
            <a:off x="4203700" y="2616200"/>
            <a:ext cx="1739900" cy="812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2" name="Content Placeholder 21">
            <a:extLst>
              <a:ext uri="{FF2B5EF4-FFF2-40B4-BE49-F238E27FC236}">
                <a16:creationId xmlns:a16="http://schemas.microsoft.com/office/drawing/2014/main" id="{ADEE510D-8EE7-4A9D-B8BE-F86930BAB3B9}"/>
              </a:ext>
            </a:extLst>
          </p:cNvPr>
          <p:cNvSpPr>
            <a:spLocks noGrp="1"/>
          </p:cNvSpPr>
          <p:nvPr>
            <p:ph sz="quarter" idx="19"/>
          </p:nvPr>
        </p:nvSpPr>
        <p:spPr>
          <a:xfrm>
            <a:off x="6342063" y="2740025"/>
            <a:ext cx="1296987" cy="6889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Content Placeholder 23">
            <a:extLst>
              <a:ext uri="{FF2B5EF4-FFF2-40B4-BE49-F238E27FC236}">
                <a16:creationId xmlns:a16="http://schemas.microsoft.com/office/drawing/2014/main" id="{7C0899F5-C6A0-4079-A454-B1DBCFC0218F}"/>
              </a:ext>
            </a:extLst>
          </p:cNvPr>
          <p:cNvSpPr>
            <a:spLocks noGrp="1"/>
          </p:cNvSpPr>
          <p:nvPr>
            <p:ph sz="quarter" idx="20"/>
          </p:nvPr>
        </p:nvSpPr>
        <p:spPr>
          <a:xfrm>
            <a:off x="8081963" y="2738438"/>
            <a:ext cx="1416050" cy="6889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Content Placeholder 25">
            <a:extLst>
              <a:ext uri="{FF2B5EF4-FFF2-40B4-BE49-F238E27FC236}">
                <a16:creationId xmlns:a16="http://schemas.microsoft.com/office/drawing/2014/main" id="{D4DCE838-75E4-4C41-854F-FC450B74E871}"/>
              </a:ext>
            </a:extLst>
          </p:cNvPr>
          <p:cNvSpPr>
            <a:spLocks noGrp="1"/>
          </p:cNvSpPr>
          <p:nvPr>
            <p:ph sz="quarter" idx="21"/>
          </p:nvPr>
        </p:nvSpPr>
        <p:spPr>
          <a:xfrm>
            <a:off x="9777413" y="2735263"/>
            <a:ext cx="1774825" cy="6889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Content Placeholder 27">
            <a:extLst>
              <a:ext uri="{FF2B5EF4-FFF2-40B4-BE49-F238E27FC236}">
                <a16:creationId xmlns:a16="http://schemas.microsoft.com/office/drawing/2014/main" id="{2F21FE3F-2555-469E-8C29-DCD20BA80F37}"/>
              </a:ext>
            </a:extLst>
          </p:cNvPr>
          <p:cNvSpPr>
            <a:spLocks noGrp="1"/>
          </p:cNvSpPr>
          <p:nvPr>
            <p:ph sz="quarter" idx="22"/>
          </p:nvPr>
        </p:nvSpPr>
        <p:spPr>
          <a:xfrm>
            <a:off x="825500" y="3694113"/>
            <a:ext cx="1254125" cy="9509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0" name="Content Placeholder 29">
            <a:extLst>
              <a:ext uri="{FF2B5EF4-FFF2-40B4-BE49-F238E27FC236}">
                <a16:creationId xmlns:a16="http://schemas.microsoft.com/office/drawing/2014/main" id="{990CF431-EA65-44DA-8A68-26E9F4644B65}"/>
              </a:ext>
            </a:extLst>
          </p:cNvPr>
          <p:cNvSpPr>
            <a:spLocks noGrp="1"/>
          </p:cNvSpPr>
          <p:nvPr>
            <p:ph sz="quarter" idx="23"/>
          </p:nvPr>
        </p:nvSpPr>
        <p:spPr>
          <a:xfrm>
            <a:off x="2595563" y="4203700"/>
            <a:ext cx="1608137" cy="5746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2" name="Content Placeholder 31">
            <a:extLst>
              <a:ext uri="{FF2B5EF4-FFF2-40B4-BE49-F238E27FC236}">
                <a16:creationId xmlns:a16="http://schemas.microsoft.com/office/drawing/2014/main" id="{6D91F395-6AA6-4394-AA8C-02450829E64D}"/>
              </a:ext>
            </a:extLst>
          </p:cNvPr>
          <p:cNvSpPr>
            <a:spLocks noGrp="1"/>
          </p:cNvSpPr>
          <p:nvPr>
            <p:ph sz="quarter" idx="24"/>
          </p:nvPr>
        </p:nvSpPr>
        <p:spPr>
          <a:xfrm>
            <a:off x="4546600" y="4078288"/>
            <a:ext cx="2119313" cy="700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4" name="Content Placeholder 33">
            <a:extLst>
              <a:ext uri="{FF2B5EF4-FFF2-40B4-BE49-F238E27FC236}">
                <a16:creationId xmlns:a16="http://schemas.microsoft.com/office/drawing/2014/main" id="{AFA9E4C4-6FA3-4474-A1E5-310061DA4920}"/>
              </a:ext>
            </a:extLst>
          </p:cNvPr>
          <p:cNvSpPr>
            <a:spLocks noGrp="1"/>
          </p:cNvSpPr>
          <p:nvPr>
            <p:ph sz="quarter" idx="25"/>
          </p:nvPr>
        </p:nvSpPr>
        <p:spPr>
          <a:xfrm>
            <a:off x="7462838" y="3827463"/>
            <a:ext cx="1670050" cy="812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6" name="Content Placeholder 35">
            <a:extLst>
              <a:ext uri="{FF2B5EF4-FFF2-40B4-BE49-F238E27FC236}">
                <a16:creationId xmlns:a16="http://schemas.microsoft.com/office/drawing/2014/main" id="{DC80D1AA-36E6-4D72-8009-4F1CDFC5F4C4}"/>
              </a:ext>
            </a:extLst>
          </p:cNvPr>
          <p:cNvSpPr>
            <a:spLocks noGrp="1"/>
          </p:cNvSpPr>
          <p:nvPr>
            <p:ph sz="quarter" idx="26"/>
          </p:nvPr>
        </p:nvSpPr>
        <p:spPr>
          <a:xfrm>
            <a:off x="9340850" y="3706813"/>
            <a:ext cx="1670050" cy="8207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8" name="Content Placeholder 37">
            <a:extLst>
              <a:ext uri="{FF2B5EF4-FFF2-40B4-BE49-F238E27FC236}">
                <a16:creationId xmlns:a16="http://schemas.microsoft.com/office/drawing/2014/main" id="{846ADE50-7107-4F9C-8167-6650175BEBDF}"/>
              </a:ext>
            </a:extLst>
          </p:cNvPr>
          <p:cNvSpPr>
            <a:spLocks noGrp="1"/>
          </p:cNvSpPr>
          <p:nvPr>
            <p:ph sz="quarter" idx="27"/>
          </p:nvPr>
        </p:nvSpPr>
        <p:spPr>
          <a:xfrm>
            <a:off x="617538" y="5014913"/>
            <a:ext cx="1462087" cy="8588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0" name="Content Placeholder 39">
            <a:extLst>
              <a:ext uri="{FF2B5EF4-FFF2-40B4-BE49-F238E27FC236}">
                <a16:creationId xmlns:a16="http://schemas.microsoft.com/office/drawing/2014/main" id="{46C98526-0688-424B-A930-45A466E09BB1}"/>
              </a:ext>
            </a:extLst>
          </p:cNvPr>
          <p:cNvSpPr>
            <a:spLocks noGrp="1"/>
          </p:cNvSpPr>
          <p:nvPr>
            <p:ph sz="quarter" idx="28"/>
          </p:nvPr>
        </p:nvSpPr>
        <p:spPr>
          <a:xfrm>
            <a:off x="2316163" y="5059363"/>
            <a:ext cx="1828800" cy="8588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2" name="Content Placeholder 41">
            <a:extLst>
              <a:ext uri="{FF2B5EF4-FFF2-40B4-BE49-F238E27FC236}">
                <a16:creationId xmlns:a16="http://schemas.microsoft.com/office/drawing/2014/main" id="{8CF50533-CA4E-47C9-A5D1-61EDC4A0CE6A}"/>
              </a:ext>
            </a:extLst>
          </p:cNvPr>
          <p:cNvSpPr>
            <a:spLocks noGrp="1"/>
          </p:cNvSpPr>
          <p:nvPr>
            <p:ph sz="quarter" idx="29"/>
          </p:nvPr>
        </p:nvSpPr>
        <p:spPr>
          <a:xfrm>
            <a:off x="4546600" y="5059363"/>
            <a:ext cx="1190625" cy="8143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4" name="Content Placeholder 43">
            <a:extLst>
              <a:ext uri="{FF2B5EF4-FFF2-40B4-BE49-F238E27FC236}">
                <a16:creationId xmlns:a16="http://schemas.microsoft.com/office/drawing/2014/main" id="{1A228F72-FFCF-4D0B-8036-312CEF59B727}"/>
              </a:ext>
            </a:extLst>
          </p:cNvPr>
          <p:cNvSpPr>
            <a:spLocks noGrp="1"/>
          </p:cNvSpPr>
          <p:nvPr>
            <p:ph sz="quarter" idx="30"/>
          </p:nvPr>
        </p:nvSpPr>
        <p:spPr>
          <a:xfrm>
            <a:off x="6096000" y="5014913"/>
            <a:ext cx="1828800" cy="992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6" name="Content Placeholder 45">
            <a:extLst>
              <a:ext uri="{FF2B5EF4-FFF2-40B4-BE49-F238E27FC236}">
                <a16:creationId xmlns:a16="http://schemas.microsoft.com/office/drawing/2014/main" id="{7940300C-172A-4D4F-B2FE-8C89D77DE1C4}"/>
              </a:ext>
            </a:extLst>
          </p:cNvPr>
          <p:cNvSpPr>
            <a:spLocks noGrp="1"/>
          </p:cNvSpPr>
          <p:nvPr>
            <p:ph sz="quarter" idx="31"/>
          </p:nvPr>
        </p:nvSpPr>
        <p:spPr>
          <a:xfrm>
            <a:off x="8731250" y="5014913"/>
            <a:ext cx="1144588" cy="992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8" name="Content Placeholder 47">
            <a:extLst>
              <a:ext uri="{FF2B5EF4-FFF2-40B4-BE49-F238E27FC236}">
                <a16:creationId xmlns:a16="http://schemas.microsoft.com/office/drawing/2014/main" id="{E7C4A6AE-6818-49A4-A086-9EF0135AA033}"/>
              </a:ext>
            </a:extLst>
          </p:cNvPr>
          <p:cNvSpPr>
            <a:spLocks noGrp="1"/>
          </p:cNvSpPr>
          <p:nvPr>
            <p:ph sz="quarter" idx="32"/>
          </p:nvPr>
        </p:nvSpPr>
        <p:spPr>
          <a:xfrm>
            <a:off x="10147300" y="4922838"/>
            <a:ext cx="1612900" cy="992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9" name="Rectangle 48">
            <a:extLst>
              <a:ext uri="{FF2B5EF4-FFF2-40B4-BE49-F238E27FC236}">
                <a16:creationId xmlns:a16="http://schemas.microsoft.com/office/drawing/2014/main" id="{B012652B-CB99-47E6-86B5-32F732592985}"/>
              </a:ext>
              <a:ext uri="{C183D7F6-B498-43B3-948B-1728B52AA6E4}">
                <adec:decorative xmlns:adec="http://schemas.microsoft.com/office/drawing/2017/decorative" val="1"/>
              </a:ext>
            </a:extLst>
          </p:cNvPr>
          <p:cNvSpPr/>
          <p:nvPr userDrawn="1"/>
        </p:nvSpPr>
        <p:spPr bwMode="auto">
          <a:xfrm>
            <a:off x="710636" y="6339969"/>
            <a:ext cx="10885666" cy="519360"/>
          </a:xfrm>
          <a:prstGeom prst="rect">
            <a:avLst/>
          </a:prstGeom>
          <a:solidFill>
            <a:schemeClr val="bg1">
              <a:alpha val="90000"/>
            </a:schemeClr>
          </a:solidFill>
          <a:ln w="190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1" tIns="91401" rIns="91427" bIns="91375" numCol="1" spcCol="0" rtlCol="0" fromWordArt="0" anchor="ctr" anchorCtr="0" forceAA="0" compatLnSpc="1">
            <a:prstTxWarp prst="textNoShape">
              <a:avLst/>
            </a:prstTxWarp>
            <a:noAutofit/>
          </a:bodyPr>
          <a:lstStyle/>
          <a:p>
            <a:pPr marL="1996691" marR="0" lvl="0" indent="0" algn="l" defTabSz="609468"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900" b="0" i="0" u="none" strike="noStrike" kern="0" cap="none" spc="0" normalizeH="0" baseline="0" noProof="0">
              <a:ln>
                <a:noFill/>
              </a:ln>
              <a:solidFill>
                <a:srgbClr val="000000">
                  <a:lumMod val="75000"/>
                  <a:lumOff val="25000"/>
                </a:srgbClr>
              </a:solidFill>
              <a:effectLst/>
              <a:uLnTx/>
              <a:uFillTx/>
              <a:latin typeface="Segoe UI"/>
              <a:ea typeface="+mn-ea"/>
              <a:cs typeface="+mn-cs"/>
            </a:endParaRPr>
          </a:p>
        </p:txBody>
      </p:sp>
    </p:spTree>
    <p:extLst>
      <p:ext uri="{BB962C8B-B14F-4D97-AF65-F5344CB8AC3E}">
        <p14:creationId xmlns:p14="http://schemas.microsoft.com/office/powerpoint/2010/main" val="371462055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gradFill>
                  <a:gsLst>
                    <a:gs pos="0">
                      <a:schemeClr val="tx1"/>
                    </a:gs>
                    <a:gs pos="100000">
                      <a:schemeClr val="tx1"/>
                    </a:gs>
                  </a:gsLst>
                  <a:lin ang="5400000" scaled="1"/>
                </a:gra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gradFill>
                  <a:gsLst>
                    <a:gs pos="0">
                      <a:schemeClr val="tx1"/>
                    </a:gs>
                    <a:gs pos="100000">
                      <a:schemeClr val="tx1"/>
                    </a:gs>
                  </a:gsLst>
                  <a:lin ang="5400000" scaled="1"/>
                </a:gra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64BDF03-4137-9B4F-811A-B300BDF9B2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86467" y="206105"/>
            <a:ext cx="5583404" cy="6409831"/>
          </a:xfrm>
          <a:prstGeom prst="rect">
            <a:avLst/>
          </a:prstGeom>
        </p:spPr>
      </p:pic>
    </p:spTree>
    <p:extLst>
      <p:ext uri="{BB962C8B-B14F-4D97-AF65-F5344CB8AC3E}">
        <p14:creationId xmlns:p14="http://schemas.microsoft.com/office/powerpoint/2010/main" val="1902417547"/>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5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305CDF5-6B01-45C4-918F-1A71454759B9}"/>
              </a:ext>
            </a:extLst>
          </p:cNvPr>
          <p:cNvSpPr>
            <a:spLocks noGrp="1"/>
          </p:cNvSpPr>
          <p:nvPr>
            <p:ph sz="quarter" idx="10"/>
          </p:nvPr>
        </p:nvSpPr>
        <p:spPr>
          <a:xfrm>
            <a:off x="614363" y="1500188"/>
            <a:ext cx="1743075" cy="571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a:extLst>
              <a:ext uri="{FF2B5EF4-FFF2-40B4-BE49-F238E27FC236}">
                <a16:creationId xmlns:a16="http://schemas.microsoft.com/office/drawing/2014/main" id="{0B0217A5-3BBF-41AA-ABE3-603FD0C302BB}"/>
              </a:ext>
            </a:extLst>
          </p:cNvPr>
          <p:cNvSpPr>
            <a:spLocks noGrp="1"/>
          </p:cNvSpPr>
          <p:nvPr>
            <p:ph sz="quarter" idx="11"/>
          </p:nvPr>
        </p:nvSpPr>
        <p:spPr>
          <a:xfrm>
            <a:off x="2614613" y="1500188"/>
            <a:ext cx="1285875" cy="8143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7">
            <a:extLst>
              <a:ext uri="{FF2B5EF4-FFF2-40B4-BE49-F238E27FC236}">
                <a16:creationId xmlns:a16="http://schemas.microsoft.com/office/drawing/2014/main" id="{11AB793B-6CCF-4DB0-84A7-A32074DBDBB7}"/>
              </a:ext>
            </a:extLst>
          </p:cNvPr>
          <p:cNvSpPr>
            <a:spLocks noGrp="1"/>
          </p:cNvSpPr>
          <p:nvPr>
            <p:ph sz="quarter" idx="12"/>
          </p:nvPr>
        </p:nvSpPr>
        <p:spPr>
          <a:xfrm>
            <a:off x="4357688" y="1370013"/>
            <a:ext cx="1738312" cy="9445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9">
            <a:extLst>
              <a:ext uri="{FF2B5EF4-FFF2-40B4-BE49-F238E27FC236}">
                <a16:creationId xmlns:a16="http://schemas.microsoft.com/office/drawing/2014/main" id="{D82A2F79-A108-4A36-987B-79CB6748F5BC}"/>
              </a:ext>
            </a:extLst>
          </p:cNvPr>
          <p:cNvSpPr>
            <a:spLocks noGrp="1"/>
          </p:cNvSpPr>
          <p:nvPr>
            <p:ph sz="quarter" idx="13"/>
          </p:nvPr>
        </p:nvSpPr>
        <p:spPr>
          <a:xfrm>
            <a:off x="6259513" y="1628775"/>
            <a:ext cx="1285875" cy="8143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11">
            <a:extLst>
              <a:ext uri="{FF2B5EF4-FFF2-40B4-BE49-F238E27FC236}">
                <a16:creationId xmlns:a16="http://schemas.microsoft.com/office/drawing/2014/main" id="{CB3F8E6A-FDFA-4E4A-BC64-2CBAC948557C}"/>
              </a:ext>
            </a:extLst>
          </p:cNvPr>
          <p:cNvSpPr>
            <a:spLocks noGrp="1"/>
          </p:cNvSpPr>
          <p:nvPr>
            <p:ph sz="quarter" idx="14"/>
          </p:nvPr>
        </p:nvSpPr>
        <p:spPr>
          <a:xfrm>
            <a:off x="7802563" y="1498600"/>
            <a:ext cx="984250" cy="944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13">
            <a:extLst>
              <a:ext uri="{FF2B5EF4-FFF2-40B4-BE49-F238E27FC236}">
                <a16:creationId xmlns:a16="http://schemas.microsoft.com/office/drawing/2014/main" id="{1A3D3453-02E3-496C-959E-7B9F5C2FB975}"/>
              </a:ext>
            </a:extLst>
          </p:cNvPr>
          <p:cNvSpPr>
            <a:spLocks noGrp="1"/>
          </p:cNvSpPr>
          <p:nvPr>
            <p:ph sz="quarter" idx="15"/>
          </p:nvPr>
        </p:nvSpPr>
        <p:spPr>
          <a:xfrm>
            <a:off x="9088438" y="1498600"/>
            <a:ext cx="909637" cy="8143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Content Placeholder 15">
            <a:extLst>
              <a:ext uri="{FF2B5EF4-FFF2-40B4-BE49-F238E27FC236}">
                <a16:creationId xmlns:a16="http://schemas.microsoft.com/office/drawing/2014/main" id="{989EAAD9-93B2-47BC-AB1D-0040DA76156C}"/>
              </a:ext>
            </a:extLst>
          </p:cNvPr>
          <p:cNvSpPr>
            <a:spLocks noGrp="1"/>
          </p:cNvSpPr>
          <p:nvPr>
            <p:ph sz="quarter" idx="16"/>
          </p:nvPr>
        </p:nvSpPr>
        <p:spPr>
          <a:xfrm>
            <a:off x="10299700" y="1498600"/>
            <a:ext cx="1277938" cy="8143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Content Placeholder 17">
            <a:extLst>
              <a:ext uri="{FF2B5EF4-FFF2-40B4-BE49-F238E27FC236}">
                <a16:creationId xmlns:a16="http://schemas.microsoft.com/office/drawing/2014/main" id="{5E8E8C94-CA55-4981-BC44-BA221525D74E}"/>
              </a:ext>
            </a:extLst>
          </p:cNvPr>
          <p:cNvSpPr>
            <a:spLocks noGrp="1"/>
          </p:cNvSpPr>
          <p:nvPr>
            <p:ph sz="quarter" idx="17"/>
          </p:nvPr>
        </p:nvSpPr>
        <p:spPr>
          <a:xfrm>
            <a:off x="908050" y="2586038"/>
            <a:ext cx="1277938" cy="842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Content Placeholder 19">
            <a:extLst>
              <a:ext uri="{FF2B5EF4-FFF2-40B4-BE49-F238E27FC236}">
                <a16:creationId xmlns:a16="http://schemas.microsoft.com/office/drawing/2014/main" id="{388A0980-571D-4A50-AADC-636999D2CE90}"/>
              </a:ext>
            </a:extLst>
          </p:cNvPr>
          <p:cNvSpPr>
            <a:spLocks noGrp="1"/>
          </p:cNvSpPr>
          <p:nvPr>
            <p:ph sz="quarter" idx="18"/>
          </p:nvPr>
        </p:nvSpPr>
        <p:spPr>
          <a:xfrm>
            <a:off x="2614613" y="2586038"/>
            <a:ext cx="1277937" cy="10429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2" name="Content Placeholder 21">
            <a:extLst>
              <a:ext uri="{FF2B5EF4-FFF2-40B4-BE49-F238E27FC236}">
                <a16:creationId xmlns:a16="http://schemas.microsoft.com/office/drawing/2014/main" id="{0B9E7160-ABCD-4917-89B8-2716BB40B97D}"/>
              </a:ext>
            </a:extLst>
          </p:cNvPr>
          <p:cNvSpPr>
            <a:spLocks noGrp="1"/>
          </p:cNvSpPr>
          <p:nvPr>
            <p:ph sz="quarter" idx="19"/>
          </p:nvPr>
        </p:nvSpPr>
        <p:spPr>
          <a:xfrm>
            <a:off x="4321175" y="2586038"/>
            <a:ext cx="1738313" cy="10429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Content Placeholder 23">
            <a:extLst>
              <a:ext uri="{FF2B5EF4-FFF2-40B4-BE49-F238E27FC236}">
                <a16:creationId xmlns:a16="http://schemas.microsoft.com/office/drawing/2014/main" id="{47CF2450-272F-4195-828B-4825046A1A7C}"/>
              </a:ext>
            </a:extLst>
          </p:cNvPr>
          <p:cNvSpPr>
            <a:spLocks noGrp="1"/>
          </p:cNvSpPr>
          <p:nvPr>
            <p:ph sz="quarter" idx="20"/>
          </p:nvPr>
        </p:nvSpPr>
        <p:spPr>
          <a:xfrm>
            <a:off x="6488113" y="2684463"/>
            <a:ext cx="669925" cy="7445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Content Placeholder 25">
            <a:extLst>
              <a:ext uri="{FF2B5EF4-FFF2-40B4-BE49-F238E27FC236}">
                <a16:creationId xmlns:a16="http://schemas.microsoft.com/office/drawing/2014/main" id="{6A8AB7F2-7C59-4923-87B0-498FEC1FB379}"/>
              </a:ext>
            </a:extLst>
          </p:cNvPr>
          <p:cNvSpPr>
            <a:spLocks noGrp="1"/>
          </p:cNvSpPr>
          <p:nvPr>
            <p:ph sz="quarter" idx="21"/>
          </p:nvPr>
        </p:nvSpPr>
        <p:spPr>
          <a:xfrm>
            <a:off x="7545388" y="2614613"/>
            <a:ext cx="984250" cy="7445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Content Placeholder 27">
            <a:extLst>
              <a:ext uri="{FF2B5EF4-FFF2-40B4-BE49-F238E27FC236}">
                <a16:creationId xmlns:a16="http://schemas.microsoft.com/office/drawing/2014/main" id="{603E03AF-9965-48F8-A019-0A4232CE98D9}"/>
              </a:ext>
            </a:extLst>
          </p:cNvPr>
          <p:cNvSpPr>
            <a:spLocks noGrp="1"/>
          </p:cNvSpPr>
          <p:nvPr>
            <p:ph sz="quarter" idx="22"/>
          </p:nvPr>
        </p:nvSpPr>
        <p:spPr>
          <a:xfrm>
            <a:off x="8916988" y="2701925"/>
            <a:ext cx="1277937" cy="8143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0" name="Content Placeholder 29">
            <a:extLst>
              <a:ext uri="{FF2B5EF4-FFF2-40B4-BE49-F238E27FC236}">
                <a16:creationId xmlns:a16="http://schemas.microsoft.com/office/drawing/2014/main" id="{187539FF-01C4-444F-8ED7-24287840A244}"/>
              </a:ext>
            </a:extLst>
          </p:cNvPr>
          <p:cNvSpPr>
            <a:spLocks noGrp="1"/>
          </p:cNvSpPr>
          <p:nvPr>
            <p:ph sz="quarter" idx="23"/>
          </p:nvPr>
        </p:nvSpPr>
        <p:spPr>
          <a:xfrm>
            <a:off x="10582275" y="2684463"/>
            <a:ext cx="1371600" cy="9445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2" name="Content Placeholder 31">
            <a:extLst>
              <a:ext uri="{FF2B5EF4-FFF2-40B4-BE49-F238E27FC236}">
                <a16:creationId xmlns:a16="http://schemas.microsoft.com/office/drawing/2014/main" id="{4DC69D17-5759-4FAF-867E-A901CABD1B3E}"/>
              </a:ext>
            </a:extLst>
          </p:cNvPr>
          <p:cNvSpPr>
            <a:spLocks noGrp="1"/>
          </p:cNvSpPr>
          <p:nvPr>
            <p:ph sz="quarter" idx="24"/>
          </p:nvPr>
        </p:nvSpPr>
        <p:spPr>
          <a:xfrm>
            <a:off x="649288" y="3727450"/>
            <a:ext cx="1536700" cy="7016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4" name="Content Placeholder 33">
            <a:extLst>
              <a:ext uri="{FF2B5EF4-FFF2-40B4-BE49-F238E27FC236}">
                <a16:creationId xmlns:a16="http://schemas.microsoft.com/office/drawing/2014/main" id="{1ECAE806-1922-4BFC-B61F-61FBE98028D4}"/>
              </a:ext>
            </a:extLst>
          </p:cNvPr>
          <p:cNvSpPr>
            <a:spLocks noGrp="1"/>
          </p:cNvSpPr>
          <p:nvPr>
            <p:ph sz="quarter" idx="25"/>
          </p:nvPr>
        </p:nvSpPr>
        <p:spPr>
          <a:xfrm>
            <a:off x="2614613" y="3943350"/>
            <a:ext cx="1706562" cy="1042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6" name="Content Placeholder 35">
            <a:extLst>
              <a:ext uri="{FF2B5EF4-FFF2-40B4-BE49-F238E27FC236}">
                <a16:creationId xmlns:a16="http://schemas.microsoft.com/office/drawing/2014/main" id="{36649453-1AC8-46CC-B50D-439F8D749FCE}"/>
              </a:ext>
            </a:extLst>
          </p:cNvPr>
          <p:cNvSpPr>
            <a:spLocks noGrp="1"/>
          </p:cNvSpPr>
          <p:nvPr>
            <p:ph sz="quarter" idx="26"/>
          </p:nvPr>
        </p:nvSpPr>
        <p:spPr>
          <a:xfrm>
            <a:off x="4749800" y="3900488"/>
            <a:ext cx="993775" cy="9445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8" name="Content Placeholder 37">
            <a:extLst>
              <a:ext uri="{FF2B5EF4-FFF2-40B4-BE49-F238E27FC236}">
                <a16:creationId xmlns:a16="http://schemas.microsoft.com/office/drawing/2014/main" id="{9CD22880-2F23-4AF7-8411-6426BBCCF00A}"/>
              </a:ext>
            </a:extLst>
          </p:cNvPr>
          <p:cNvSpPr>
            <a:spLocks noGrp="1"/>
          </p:cNvSpPr>
          <p:nvPr>
            <p:ph sz="quarter" idx="27"/>
          </p:nvPr>
        </p:nvSpPr>
        <p:spPr>
          <a:xfrm>
            <a:off x="6059488" y="3900488"/>
            <a:ext cx="1485900" cy="8143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1" name="Rectangle 40">
            <a:extLst>
              <a:ext uri="{FF2B5EF4-FFF2-40B4-BE49-F238E27FC236}">
                <a16:creationId xmlns:a16="http://schemas.microsoft.com/office/drawing/2014/main" id="{BD97DAC4-F020-403D-884C-D7A45D6DE675}"/>
              </a:ext>
              <a:ext uri="{C183D7F6-B498-43B3-948B-1728B52AA6E4}">
                <adec:decorative xmlns:adec="http://schemas.microsoft.com/office/drawing/2017/decorative" val="1"/>
              </a:ext>
            </a:extLst>
          </p:cNvPr>
          <p:cNvSpPr/>
          <p:nvPr userDrawn="1"/>
        </p:nvSpPr>
        <p:spPr bwMode="auto">
          <a:xfrm>
            <a:off x="710636" y="6339969"/>
            <a:ext cx="10885666" cy="519360"/>
          </a:xfrm>
          <a:prstGeom prst="rect">
            <a:avLst/>
          </a:prstGeom>
          <a:solidFill>
            <a:schemeClr val="bg1">
              <a:alpha val="90000"/>
            </a:schemeClr>
          </a:solidFill>
          <a:ln w="190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1" tIns="91401" rIns="91427" bIns="91375" numCol="1" spcCol="0" rtlCol="0" fromWordArt="0" anchor="ctr" anchorCtr="0" forceAA="0" compatLnSpc="1">
            <a:prstTxWarp prst="textNoShape">
              <a:avLst/>
            </a:prstTxWarp>
            <a:noAutofit/>
          </a:bodyPr>
          <a:lstStyle/>
          <a:p>
            <a:pPr marL="1996691" marR="0" lvl="0" indent="0" algn="l" defTabSz="609468"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900" b="0" i="0" u="none" strike="noStrike" kern="0" cap="none" spc="0" normalizeH="0" baseline="0" noProof="0">
              <a:ln>
                <a:noFill/>
              </a:ln>
              <a:solidFill>
                <a:srgbClr val="000000">
                  <a:lumMod val="75000"/>
                  <a:lumOff val="25000"/>
                </a:srgbClr>
              </a:solidFill>
              <a:effectLst/>
              <a:uLnTx/>
              <a:uFillTx/>
              <a:latin typeface="Segoe UI"/>
              <a:ea typeface="+mn-ea"/>
              <a:cs typeface="+mn-cs"/>
            </a:endParaRPr>
          </a:p>
        </p:txBody>
      </p:sp>
    </p:spTree>
    <p:extLst>
      <p:ext uri="{BB962C8B-B14F-4D97-AF65-F5344CB8AC3E}">
        <p14:creationId xmlns:p14="http://schemas.microsoft.com/office/powerpoint/2010/main" val="137190046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4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0F0EB483-4B70-440F-AA72-280DB41557FB}"/>
              </a:ext>
            </a:extLst>
          </p:cNvPr>
          <p:cNvSpPr>
            <a:spLocks noGrp="1"/>
          </p:cNvSpPr>
          <p:nvPr>
            <p:ph sz="quarter" idx="10"/>
          </p:nvPr>
        </p:nvSpPr>
        <p:spPr>
          <a:xfrm>
            <a:off x="455613" y="1500188"/>
            <a:ext cx="958850" cy="4000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a:extLst>
              <a:ext uri="{FF2B5EF4-FFF2-40B4-BE49-F238E27FC236}">
                <a16:creationId xmlns:a16="http://schemas.microsoft.com/office/drawing/2014/main" id="{0D029F4D-E1CD-4830-8D66-FEAFDE5872B6}"/>
              </a:ext>
            </a:extLst>
          </p:cNvPr>
          <p:cNvSpPr>
            <a:spLocks noGrp="1"/>
          </p:cNvSpPr>
          <p:nvPr>
            <p:ph sz="quarter" idx="11"/>
          </p:nvPr>
        </p:nvSpPr>
        <p:spPr>
          <a:xfrm>
            <a:off x="1700213" y="1500188"/>
            <a:ext cx="814387" cy="4000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7">
            <a:extLst>
              <a:ext uri="{FF2B5EF4-FFF2-40B4-BE49-F238E27FC236}">
                <a16:creationId xmlns:a16="http://schemas.microsoft.com/office/drawing/2014/main" id="{C67C41C6-0F1E-4563-9077-BD8F4F6276C5}"/>
              </a:ext>
            </a:extLst>
          </p:cNvPr>
          <p:cNvSpPr>
            <a:spLocks noGrp="1"/>
          </p:cNvSpPr>
          <p:nvPr>
            <p:ph sz="quarter" idx="12"/>
          </p:nvPr>
        </p:nvSpPr>
        <p:spPr>
          <a:xfrm>
            <a:off x="2800350" y="1500188"/>
            <a:ext cx="1085850" cy="628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9">
            <a:extLst>
              <a:ext uri="{FF2B5EF4-FFF2-40B4-BE49-F238E27FC236}">
                <a16:creationId xmlns:a16="http://schemas.microsoft.com/office/drawing/2014/main" id="{DF7BE15B-D7D7-4921-9BA7-4EFBF91D9B70}"/>
              </a:ext>
            </a:extLst>
          </p:cNvPr>
          <p:cNvSpPr>
            <a:spLocks noGrp="1"/>
          </p:cNvSpPr>
          <p:nvPr>
            <p:ph sz="quarter" idx="13"/>
          </p:nvPr>
        </p:nvSpPr>
        <p:spPr>
          <a:xfrm>
            <a:off x="4171950" y="1500188"/>
            <a:ext cx="757238" cy="628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11">
            <a:extLst>
              <a:ext uri="{FF2B5EF4-FFF2-40B4-BE49-F238E27FC236}">
                <a16:creationId xmlns:a16="http://schemas.microsoft.com/office/drawing/2014/main" id="{539BD98C-DEF4-42AE-A9D8-7A9C5C50EDD7}"/>
              </a:ext>
            </a:extLst>
          </p:cNvPr>
          <p:cNvSpPr>
            <a:spLocks noGrp="1"/>
          </p:cNvSpPr>
          <p:nvPr>
            <p:ph sz="quarter" idx="14"/>
          </p:nvPr>
        </p:nvSpPr>
        <p:spPr>
          <a:xfrm>
            <a:off x="5214938" y="1370013"/>
            <a:ext cx="457200" cy="5302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13">
            <a:extLst>
              <a:ext uri="{FF2B5EF4-FFF2-40B4-BE49-F238E27FC236}">
                <a16:creationId xmlns:a16="http://schemas.microsoft.com/office/drawing/2014/main" id="{3A2FBA0C-4944-4B2C-BAE9-F6A2449AFC56}"/>
              </a:ext>
            </a:extLst>
          </p:cNvPr>
          <p:cNvSpPr>
            <a:spLocks noGrp="1"/>
          </p:cNvSpPr>
          <p:nvPr>
            <p:ph sz="quarter" idx="15"/>
          </p:nvPr>
        </p:nvSpPr>
        <p:spPr>
          <a:xfrm>
            <a:off x="6029325" y="1500188"/>
            <a:ext cx="971550" cy="5302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Content Placeholder 15">
            <a:extLst>
              <a:ext uri="{FF2B5EF4-FFF2-40B4-BE49-F238E27FC236}">
                <a16:creationId xmlns:a16="http://schemas.microsoft.com/office/drawing/2014/main" id="{C17D2AE8-33AD-42DC-8A4F-7DD62902245A}"/>
              </a:ext>
            </a:extLst>
          </p:cNvPr>
          <p:cNvSpPr>
            <a:spLocks noGrp="1"/>
          </p:cNvSpPr>
          <p:nvPr>
            <p:ph sz="quarter" idx="16"/>
          </p:nvPr>
        </p:nvSpPr>
        <p:spPr>
          <a:xfrm>
            <a:off x="7358063" y="1500188"/>
            <a:ext cx="1014412" cy="5302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Content Placeholder 17">
            <a:extLst>
              <a:ext uri="{FF2B5EF4-FFF2-40B4-BE49-F238E27FC236}">
                <a16:creationId xmlns:a16="http://schemas.microsoft.com/office/drawing/2014/main" id="{DFFFCFBF-AE69-4546-B5C3-AA7126D4A9A4}"/>
              </a:ext>
            </a:extLst>
          </p:cNvPr>
          <p:cNvSpPr>
            <a:spLocks noGrp="1"/>
          </p:cNvSpPr>
          <p:nvPr>
            <p:ph sz="quarter" idx="17"/>
          </p:nvPr>
        </p:nvSpPr>
        <p:spPr>
          <a:xfrm>
            <a:off x="8645525" y="1500188"/>
            <a:ext cx="1370013" cy="5302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Content Placeholder 19">
            <a:extLst>
              <a:ext uri="{FF2B5EF4-FFF2-40B4-BE49-F238E27FC236}">
                <a16:creationId xmlns:a16="http://schemas.microsoft.com/office/drawing/2014/main" id="{3BEE42C2-84EC-47DA-A2BC-44D4CA644DF8}"/>
              </a:ext>
            </a:extLst>
          </p:cNvPr>
          <p:cNvSpPr>
            <a:spLocks noGrp="1"/>
          </p:cNvSpPr>
          <p:nvPr>
            <p:ph sz="quarter" idx="18"/>
          </p:nvPr>
        </p:nvSpPr>
        <p:spPr>
          <a:xfrm>
            <a:off x="10186988" y="1500188"/>
            <a:ext cx="957262" cy="4000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2" name="Content Placeholder 21">
            <a:extLst>
              <a:ext uri="{FF2B5EF4-FFF2-40B4-BE49-F238E27FC236}">
                <a16:creationId xmlns:a16="http://schemas.microsoft.com/office/drawing/2014/main" id="{9CCDAEFB-B85A-462F-BC84-77503595F95E}"/>
              </a:ext>
            </a:extLst>
          </p:cNvPr>
          <p:cNvSpPr>
            <a:spLocks noGrp="1"/>
          </p:cNvSpPr>
          <p:nvPr>
            <p:ph sz="quarter" idx="19"/>
          </p:nvPr>
        </p:nvSpPr>
        <p:spPr>
          <a:xfrm>
            <a:off x="10431463" y="2314575"/>
            <a:ext cx="957262" cy="4000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Content Placeholder 23">
            <a:extLst>
              <a:ext uri="{FF2B5EF4-FFF2-40B4-BE49-F238E27FC236}">
                <a16:creationId xmlns:a16="http://schemas.microsoft.com/office/drawing/2014/main" id="{628A9C06-A609-4676-99B4-CAC6F76547FA}"/>
              </a:ext>
            </a:extLst>
          </p:cNvPr>
          <p:cNvSpPr>
            <a:spLocks noGrp="1"/>
          </p:cNvSpPr>
          <p:nvPr>
            <p:ph sz="quarter" idx="20"/>
          </p:nvPr>
        </p:nvSpPr>
        <p:spPr>
          <a:xfrm>
            <a:off x="8801100" y="2314575"/>
            <a:ext cx="1214438" cy="5302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Content Placeholder 25">
            <a:extLst>
              <a:ext uri="{FF2B5EF4-FFF2-40B4-BE49-F238E27FC236}">
                <a16:creationId xmlns:a16="http://schemas.microsoft.com/office/drawing/2014/main" id="{14084767-998E-4571-BF26-1F5E9ABC25E5}"/>
              </a:ext>
            </a:extLst>
          </p:cNvPr>
          <p:cNvSpPr>
            <a:spLocks noGrp="1"/>
          </p:cNvSpPr>
          <p:nvPr>
            <p:ph sz="quarter" idx="21"/>
          </p:nvPr>
        </p:nvSpPr>
        <p:spPr>
          <a:xfrm>
            <a:off x="7486650" y="2314575"/>
            <a:ext cx="885825" cy="4000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Content Placeholder 27" hidden="1">
            <a:extLst>
              <a:ext uri="{FF2B5EF4-FFF2-40B4-BE49-F238E27FC236}">
                <a16:creationId xmlns:a16="http://schemas.microsoft.com/office/drawing/2014/main" id="{C948993A-704C-430C-8F6E-013643D21A56}"/>
              </a:ext>
            </a:extLst>
          </p:cNvPr>
          <p:cNvSpPr>
            <a:spLocks noGrp="1"/>
          </p:cNvSpPr>
          <p:nvPr>
            <p:ph sz="quarter" idx="22"/>
          </p:nvPr>
        </p:nvSpPr>
        <p:spPr>
          <a:xfrm>
            <a:off x="6029325" y="2414588"/>
            <a:ext cx="971550" cy="4000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0" name="Content Placeholder 29">
            <a:extLst>
              <a:ext uri="{FF2B5EF4-FFF2-40B4-BE49-F238E27FC236}">
                <a16:creationId xmlns:a16="http://schemas.microsoft.com/office/drawing/2014/main" id="{6AFA5A68-9EF2-4A3F-9DFD-185AA0A48387}"/>
              </a:ext>
            </a:extLst>
          </p:cNvPr>
          <p:cNvSpPr>
            <a:spLocks noGrp="1"/>
          </p:cNvSpPr>
          <p:nvPr>
            <p:ph sz="quarter" idx="23"/>
          </p:nvPr>
        </p:nvSpPr>
        <p:spPr>
          <a:xfrm>
            <a:off x="4471988" y="2414588"/>
            <a:ext cx="1128712" cy="5302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2" name="Content Placeholder 31">
            <a:extLst>
              <a:ext uri="{FF2B5EF4-FFF2-40B4-BE49-F238E27FC236}">
                <a16:creationId xmlns:a16="http://schemas.microsoft.com/office/drawing/2014/main" id="{1389980B-4830-4F14-9A87-B89FE1345FE2}"/>
              </a:ext>
            </a:extLst>
          </p:cNvPr>
          <p:cNvSpPr>
            <a:spLocks noGrp="1"/>
          </p:cNvSpPr>
          <p:nvPr>
            <p:ph sz="quarter" idx="24"/>
          </p:nvPr>
        </p:nvSpPr>
        <p:spPr>
          <a:xfrm>
            <a:off x="2914650" y="2414588"/>
            <a:ext cx="971550" cy="5302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4" name="Content Placeholder 33">
            <a:extLst>
              <a:ext uri="{FF2B5EF4-FFF2-40B4-BE49-F238E27FC236}">
                <a16:creationId xmlns:a16="http://schemas.microsoft.com/office/drawing/2014/main" id="{DC0800B8-47D3-4909-84E7-817ACC66BDBD}"/>
              </a:ext>
            </a:extLst>
          </p:cNvPr>
          <p:cNvSpPr>
            <a:spLocks noGrp="1"/>
          </p:cNvSpPr>
          <p:nvPr>
            <p:ph sz="quarter" idx="25"/>
          </p:nvPr>
        </p:nvSpPr>
        <p:spPr>
          <a:xfrm>
            <a:off x="1700213" y="2314575"/>
            <a:ext cx="885825" cy="5302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6" name="Content Placeholder 35">
            <a:extLst>
              <a:ext uri="{FF2B5EF4-FFF2-40B4-BE49-F238E27FC236}">
                <a16:creationId xmlns:a16="http://schemas.microsoft.com/office/drawing/2014/main" id="{4DBE1DB2-2C4B-40A7-A7FA-4B305D9B3D3A}"/>
              </a:ext>
            </a:extLst>
          </p:cNvPr>
          <p:cNvSpPr>
            <a:spLocks noGrp="1"/>
          </p:cNvSpPr>
          <p:nvPr>
            <p:ph sz="quarter" idx="26"/>
          </p:nvPr>
        </p:nvSpPr>
        <p:spPr>
          <a:xfrm>
            <a:off x="628650" y="2314575"/>
            <a:ext cx="885825" cy="4000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8" name="Content Placeholder 37">
            <a:extLst>
              <a:ext uri="{FF2B5EF4-FFF2-40B4-BE49-F238E27FC236}">
                <a16:creationId xmlns:a16="http://schemas.microsoft.com/office/drawing/2014/main" id="{511DAF14-A5D1-42CF-8BEB-9FB45FEAB13D}"/>
              </a:ext>
            </a:extLst>
          </p:cNvPr>
          <p:cNvSpPr>
            <a:spLocks noGrp="1"/>
          </p:cNvSpPr>
          <p:nvPr>
            <p:ph sz="quarter" idx="27"/>
          </p:nvPr>
        </p:nvSpPr>
        <p:spPr>
          <a:xfrm>
            <a:off x="555625" y="2944813"/>
            <a:ext cx="958850" cy="7143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0" name="Content Placeholder 39">
            <a:extLst>
              <a:ext uri="{FF2B5EF4-FFF2-40B4-BE49-F238E27FC236}">
                <a16:creationId xmlns:a16="http://schemas.microsoft.com/office/drawing/2014/main" id="{93540E3A-AE29-42CD-B624-CFBC728CFA52}"/>
              </a:ext>
            </a:extLst>
          </p:cNvPr>
          <p:cNvSpPr>
            <a:spLocks noGrp="1"/>
          </p:cNvSpPr>
          <p:nvPr>
            <p:ph sz="quarter" idx="28"/>
          </p:nvPr>
        </p:nvSpPr>
        <p:spPr>
          <a:xfrm>
            <a:off x="1843088" y="3128963"/>
            <a:ext cx="1243012" cy="8842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2" name="Content Placeholder 41">
            <a:extLst>
              <a:ext uri="{FF2B5EF4-FFF2-40B4-BE49-F238E27FC236}">
                <a16:creationId xmlns:a16="http://schemas.microsoft.com/office/drawing/2014/main" id="{BA6A53C8-2D52-474F-A76D-55B35743F0D1}"/>
              </a:ext>
            </a:extLst>
          </p:cNvPr>
          <p:cNvSpPr>
            <a:spLocks noGrp="1"/>
          </p:cNvSpPr>
          <p:nvPr>
            <p:ph sz="quarter" idx="29"/>
          </p:nvPr>
        </p:nvSpPr>
        <p:spPr>
          <a:xfrm>
            <a:off x="3414713" y="3228975"/>
            <a:ext cx="1243012" cy="628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4" name="Content Placeholder 43">
            <a:extLst>
              <a:ext uri="{FF2B5EF4-FFF2-40B4-BE49-F238E27FC236}">
                <a16:creationId xmlns:a16="http://schemas.microsoft.com/office/drawing/2014/main" id="{AC31F6A4-F19F-449F-9D83-5CD55FFC3159}"/>
              </a:ext>
            </a:extLst>
          </p:cNvPr>
          <p:cNvSpPr>
            <a:spLocks noGrp="1"/>
          </p:cNvSpPr>
          <p:nvPr>
            <p:ph sz="quarter" idx="30"/>
          </p:nvPr>
        </p:nvSpPr>
        <p:spPr>
          <a:xfrm>
            <a:off x="5214938" y="3228975"/>
            <a:ext cx="914400" cy="91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6" name="Content Placeholder 45">
            <a:extLst>
              <a:ext uri="{FF2B5EF4-FFF2-40B4-BE49-F238E27FC236}">
                <a16:creationId xmlns:a16="http://schemas.microsoft.com/office/drawing/2014/main" id="{8BD3563D-42C5-48F6-A1BD-7EA5EFC72F2F}"/>
              </a:ext>
            </a:extLst>
          </p:cNvPr>
          <p:cNvSpPr>
            <a:spLocks noGrp="1"/>
          </p:cNvSpPr>
          <p:nvPr>
            <p:ph sz="quarter" idx="31"/>
          </p:nvPr>
        </p:nvSpPr>
        <p:spPr>
          <a:xfrm>
            <a:off x="6715125" y="3128963"/>
            <a:ext cx="914400" cy="628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8" name="Content Placeholder 47">
            <a:extLst>
              <a:ext uri="{FF2B5EF4-FFF2-40B4-BE49-F238E27FC236}">
                <a16:creationId xmlns:a16="http://schemas.microsoft.com/office/drawing/2014/main" id="{8C6B2B6E-4952-415D-BA94-2E0A3E180F5D}"/>
              </a:ext>
            </a:extLst>
          </p:cNvPr>
          <p:cNvSpPr>
            <a:spLocks noGrp="1"/>
          </p:cNvSpPr>
          <p:nvPr>
            <p:ph sz="quarter" idx="32"/>
          </p:nvPr>
        </p:nvSpPr>
        <p:spPr>
          <a:xfrm>
            <a:off x="8186738" y="3227388"/>
            <a:ext cx="1014412" cy="5302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0" name="Content Placeholder 49">
            <a:extLst>
              <a:ext uri="{FF2B5EF4-FFF2-40B4-BE49-F238E27FC236}">
                <a16:creationId xmlns:a16="http://schemas.microsoft.com/office/drawing/2014/main" id="{5319ADDD-9C55-42B8-8991-629293F38E3B}"/>
              </a:ext>
            </a:extLst>
          </p:cNvPr>
          <p:cNvSpPr>
            <a:spLocks noGrp="1"/>
          </p:cNvSpPr>
          <p:nvPr>
            <p:ph sz="quarter" idx="33"/>
          </p:nvPr>
        </p:nvSpPr>
        <p:spPr>
          <a:xfrm>
            <a:off x="9686925" y="3128963"/>
            <a:ext cx="1214438" cy="7143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2" name="Content Placeholder 51">
            <a:extLst>
              <a:ext uri="{FF2B5EF4-FFF2-40B4-BE49-F238E27FC236}">
                <a16:creationId xmlns:a16="http://schemas.microsoft.com/office/drawing/2014/main" id="{344A7AE9-EFF8-4BCC-96E7-E0B7A7CA2CDA}"/>
              </a:ext>
            </a:extLst>
          </p:cNvPr>
          <p:cNvSpPr>
            <a:spLocks noGrp="1"/>
          </p:cNvSpPr>
          <p:nvPr>
            <p:ph sz="quarter" idx="34"/>
          </p:nvPr>
        </p:nvSpPr>
        <p:spPr>
          <a:xfrm>
            <a:off x="555625" y="3943350"/>
            <a:ext cx="1243013" cy="5302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4" name="Content Placeholder 53">
            <a:extLst>
              <a:ext uri="{FF2B5EF4-FFF2-40B4-BE49-F238E27FC236}">
                <a16:creationId xmlns:a16="http://schemas.microsoft.com/office/drawing/2014/main" id="{5E37C71B-83CF-47A5-9A90-07E44D2B3A38}"/>
              </a:ext>
            </a:extLst>
          </p:cNvPr>
          <p:cNvSpPr>
            <a:spLocks noGrp="1"/>
          </p:cNvSpPr>
          <p:nvPr>
            <p:ph sz="quarter" idx="35"/>
          </p:nvPr>
        </p:nvSpPr>
        <p:spPr>
          <a:xfrm>
            <a:off x="2127250" y="3943350"/>
            <a:ext cx="1003300" cy="5302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6" name="Content Placeholder 55">
            <a:extLst>
              <a:ext uri="{FF2B5EF4-FFF2-40B4-BE49-F238E27FC236}">
                <a16:creationId xmlns:a16="http://schemas.microsoft.com/office/drawing/2014/main" id="{BE334F89-C017-4BCB-8AC8-F5C7B02BC378}"/>
              </a:ext>
            </a:extLst>
          </p:cNvPr>
          <p:cNvSpPr>
            <a:spLocks noGrp="1"/>
          </p:cNvSpPr>
          <p:nvPr>
            <p:ph sz="quarter" idx="36"/>
          </p:nvPr>
        </p:nvSpPr>
        <p:spPr>
          <a:xfrm>
            <a:off x="3643313" y="4297363"/>
            <a:ext cx="1243012" cy="5064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8" name="Content Placeholder 57">
            <a:extLst>
              <a:ext uri="{FF2B5EF4-FFF2-40B4-BE49-F238E27FC236}">
                <a16:creationId xmlns:a16="http://schemas.microsoft.com/office/drawing/2014/main" id="{02C734F9-E959-4D47-9263-2D22458A2544}"/>
              </a:ext>
            </a:extLst>
          </p:cNvPr>
          <p:cNvSpPr>
            <a:spLocks noGrp="1"/>
          </p:cNvSpPr>
          <p:nvPr>
            <p:ph sz="quarter" idx="37"/>
          </p:nvPr>
        </p:nvSpPr>
        <p:spPr>
          <a:xfrm>
            <a:off x="5399088" y="4297363"/>
            <a:ext cx="1130300" cy="5302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0" name="Content Placeholder 59">
            <a:extLst>
              <a:ext uri="{FF2B5EF4-FFF2-40B4-BE49-F238E27FC236}">
                <a16:creationId xmlns:a16="http://schemas.microsoft.com/office/drawing/2014/main" id="{19F88D32-6B6C-44EE-9D4E-DC86572F6433}"/>
              </a:ext>
            </a:extLst>
          </p:cNvPr>
          <p:cNvSpPr>
            <a:spLocks noGrp="1"/>
          </p:cNvSpPr>
          <p:nvPr>
            <p:ph sz="quarter" idx="38"/>
          </p:nvPr>
        </p:nvSpPr>
        <p:spPr>
          <a:xfrm>
            <a:off x="6872288" y="4167188"/>
            <a:ext cx="1130300" cy="628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2" name="Content Placeholder 61">
            <a:extLst>
              <a:ext uri="{FF2B5EF4-FFF2-40B4-BE49-F238E27FC236}">
                <a16:creationId xmlns:a16="http://schemas.microsoft.com/office/drawing/2014/main" id="{99BF7E9C-3292-4D5E-AF38-5E1AB4BF2E16}"/>
              </a:ext>
            </a:extLst>
          </p:cNvPr>
          <p:cNvSpPr>
            <a:spLocks noGrp="1"/>
          </p:cNvSpPr>
          <p:nvPr>
            <p:ph sz="quarter" idx="39"/>
          </p:nvPr>
        </p:nvSpPr>
        <p:spPr>
          <a:xfrm>
            <a:off x="8515350" y="4167188"/>
            <a:ext cx="1014413" cy="787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4" name="Content Placeholder 63">
            <a:extLst>
              <a:ext uri="{FF2B5EF4-FFF2-40B4-BE49-F238E27FC236}">
                <a16:creationId xmlns:a16="http://schemas.microsoft.com/office/drawing/2014/main" id="{63D4FF40-4F0B-4BAC-A966-787C9BC58324}"/>
              </a:ext>
            </a:extLst>
          </p:cNvPr>
          <p:cNvSpPr>
            <a:spLocks noGrp="1"/>
          </p:cNvSpPr>
          <p:nvPr>
            <p:ph sz="quarter" idx="40"/>
          </p:nvPr>
        </p:nvSpPr>
        <p:spPr>
          <a:xfrm>
            <a:off x="9886950" y="4013200"/>
            <a:ext cx="1257300" cy="590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6" name="Content Placeholder 65">
            <a:extLst>
              <a:ext uri="{FF2B5EF4-FFF2-40B4-BE49-F238E27FC236}">
                <a16:creationId xmlns:a16="http://schemas.microsoft.com/office/drawing/2014/main" id="{C949ACE8-F288-4623-9DF4-A049EAB20721}"/>
              </a:ext>
            </a:extLst>
          </p:cNvPr>
          <p:cNvSpPr>
            <a:spLocks noGrp="1"/>
          </p:cNvSpPr>
          <p:nvPr>
            <p:ph sz="quarter" idx="41"/>
          </p:nvPr>
        </p:nvSpPr>
        <p:spPr>
          <a:xfrm>
            <a:off x="742950" y="4773613"/>
            <a:ext cx="1014413" cy="5143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8" name="Content Placeholder 67">
            <a:extLst>
              <a:ext uri="{FF2B5EF4-FFF2-40B4-BE49-F238E27FC236}">
                <a16:creationId xmlns:a16="http://schemas.microsoft.com/office/drawing/2014/main" id="{0581DD26-02FD-4A23-A9B8-0E4A865A4266}"/>
              </a:ext>
            </a:extLst>
          </p:cNvPr>
          <p:cNvSpPr>
            <a:spLocks noGrp="1"/>
          </p:cNvSpPr>
          <p:nvPr>
            <p:ph sz="quarter" idx="42"/>
          </p:nvPr>
        </p:nvSpPr>
        <p:spPr>
          <a:xfrm>
            <a:off x="2270125" y="4781550"/>
            <a:ext cx="1030288" cy="5143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0" name="Content Placeholder 69">
            <a:extLst>
              <a:ext uri="{FF2B5EF4-FFF2-40B4-BE49-F238E27FC236}">
                <a16:creationId xmlns:a16="http://schemas.microsoft.com/office/drawing/2014/main" id="{09990B13-0EE0-4C99-A94D-F37764005430}"/>
              </a:ext>
            </a:extLst>
          </p:cNvPr>
          <p:cNvSpPr>
            <a:spLocks noGrp="1"/>
          </p:cNvSpPr>
          <p:nvPr>
            <p:ph sz="quarter" idx="43"/>
          </p:nvPr>
        </p:nvSpPr>
        <p:spPr>
          <a:xfrm>
            <a:off x="3676650" y="4827588"/>
            <a:ext cx="981075" cy="644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2" name="Content Placeholder 71">
            <a:extLst>
              <a:ext uri="{FF2B5EF4-FFF2-40B4-BE49-F238E27FC236}">
                <a16:creationId xmlns:a16="http://schemas.microsoft.com/office/drawing/2014/main" id="{11B73E03-D1AF-4853-97D3-046CCF51AEC0}"/>
              </a:ext>
            </a:extLst>
          </p:cNvPr>
          <p:cNvSpPr>
            <a:spLocks noGrp="1"/>
          </p:cNvSpPr>
          <p:nvPr>
            <p:ph sz="quarter" idx="44"/>
          </p:nvPr>
        </p:nvSpPr>
        <p:spPr>
          <a:xfrm>
            <a:off x="5214938" y="5210175"/>
            <a:ext cx="981075" cy="390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4" name="Content Placeholder 73">
            <a:extLst>
              <a:ext uri="{FF2B5EF4-FFF2-40B4-BE49-F238E27FC236}">
                <a16:creationId xmlns:a16="http://schemas.microsoft.com/office/drawing/2014/main" id="{7937FA47-8C94-43C2-B439-06E8C772156E}"/>
              </a:ext>
            </a:extLst>
          </p:cNvPr>
          <p:cNvSpPr>
            <a:spLocks noGrp="1"/>
          </p:cNvSpPr>
          <p:nvPr>
            <p:ph sz="quarter" idx="45"/>
          </p:nvPr>
        </p:nvSpPr>
        <p:spPr>
          <a:xfrm>
            <a:off x="6715125" y="5070475"/>
            <a:ext cx="1471613" cy="628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6" name="Content Placeholder 75">
            <a:extLst>
              <a:ext uri="{FF2B5EF4-FFF2-40B4-BE49-F238E27FC236}">
                <a16:creationId xmlns:a16="http://schemas.microsoft.com/office/drawing/2014/main" id="{F3CD1174-F935-4A32-982F-F1FC150CFF32}"/>
              </a:ext>
            </a:extLst>
          </p:cNvPr>
          <p:cNvSpPr>
            <a:spLocks noGrp="1"/>
          </p:cNvSpPr>
          <p:nvPr>
            <p:ph sz="quarter" idx="46"/>
          </p:nvPr>
        </p:nvSpPr>
        <p:spPr>
          <a:xfrm>
            <a:off x="8705850" y="4954588"/>
            <a:ext cx="1181100" cy="7445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8" name="Content Placeholder 77">
            <a:extLst>
              <a:ext uri="{FF2B5EF4-FFF2-40B4-BE49-F238E27FC236}">
                <a16:creationId xmlns:a16="http://schemas.microsoft.com/office/drawing/2014/main" id="{3459DDC8-B615-4050-BBF4-82131918B9F2}"/>
              </a:ext>
            </a:extLst>
          </p:cNvPr>
          <p:cNvSpPr>
            <a:spLocks noGrp="1"/>
          </p:cNvSpPr>
          <p:nvPr>
            <p:ph sz="quarter" idx="47"/>
          </p:nvPr>
        </p:nvSpPr>
        <p:spPr>
          <a:xfrm>
            <a:off x="10431463" y="4803775"/>
            <a:ext cx="957262" cy="5540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0" name="Content Placeholder 79">
            <a:extLst>
              <a:ext uri="{FF2B5EF4-FFF2-40B4-BE49-F238E27FC236}">
                <a16:creationId xmlns:a16="http://schemas.microsoft.com/office/drawing/2014/main" id="{929CC496-2A57-439E-BAA9-DAB5283FFBDB}"/>
              </a:ext>
            </a:extLst>
          </p:cNvPr>
          <p:cNvSpPr>
            <a:spLocks noGrp="1"/>
          </p:cNvSpPr>
          <p:nvPr>
            <p:ph sz="quarter" idx="48"/>
          </p:nvPr>
        </p:nvSpPr>
        <p:spPr>
          <a:xfrm>
            <a:off x="803275" y="5932488"/>
            <a:ext cx="1243013" cy="584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2" name="Content Placeholder 81">
            <a:extLst>
              <a:ext uri="{FF2B5EF4-FFF2-40B4-BE49-F238E27FC236}">
                <a16:creationId xmlns:a16="http://schemas.microsoft.com/office/drawing/2014/main" id="{D3260E2D-A537-44C0-A00A-0C52B70AA646}"/>
              </a:ext>
            </a:extLst>
          </p:cNvPr>
          <p:cNvSpPr>
            <a:spLocks noGrp="1"/>
          </p:cNvSpPr>
          <p:nvPr>
            <p:ph sz="quarter" idx="49"/>
          </p:nvPr>
        </p:nvSpPr>
        <p:spPr>
          <a:xfrm>
            <a:off x="2800350" y="6056313"/>
            <a:ext cx="971550" cy="644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4" name="Content Placeholder 83">
            <a:extLst>
              <a:ext uri="{FF2B5EF4-FFF2-40B4-BE49-F238E27FC236}">
                <a16:creationId xmlns:a16="http://schemas.microsoft.com/office/drawing/2014/main" id="{1005D9D1-8CA2-46DE-A861-0CFB991E1767}"/>
              </a:ext>
            </a:extLst>
          </p:cNvPr>
          <p:cNvSpPr>
            <a:spLocks noGrp="1"/>
          </p:cNvSpPr>
          <p:nvPr>
            <p:ph sz="quarter" idx="50"/>
          </p:nvPr>
        </p:nvSpPr>
        <p:spPr>
          <a:xfrm>
            <a:off x="4171950" y="6056313"/>
            <a:ext cx="1243013" cy="611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6" name="Content Placeholder 85">
            <a:extLst>
              <a:ext uri="{FF2B5EF4-FFF2-40B4-BE49-F238E27FC236}">
                <a16:creationId xmlns:a16="http://schemas.microsoft.com/office/drawing/2014/main" id="{2964C70A-6633-4DE5-A185-06B3549259E7}"/>
              </a:ext>
            </a:extLst>
          </p:cNvPr>
          <p:cNvSpPr>
            <a:spLocks noGrp="1"/>
          </p:cNvSpPr>
          <p:nvPr>
            <p:ph sz="quarter" idx="51"/>
          </p:nvPr>
        </p:nvSpPr>
        <p:spPr>
          <a:xfrm>
            <a:off x="6400800" y="5983288"/>
            <a:ext cx="1085850" cy="611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8" name="Content Placeholder 87">
            <a:extLst>
              <a:ext uri="{FF2B5EF4-FFF2-40B4-BE49-F238E27FC236}">
                <a16:creationId xmlns:a16="http://schemas.microsoft.com/office/drawing/2014/main" id="{C9795399-410D-482F-91F4-F69C135F19EB}"/>
              </a:ext>
            </a:extLst>
          </p:cNvPr>
          <p:cNvSpPr>
            <a:spLocks noGrp="1"/>
          </p:cNvSpPr>
          <p:nvPr>
            <p:ph sz="quarter" idx="52"/>
          </p:nvPr>
        </p:nvSpPr>
        <p:spPr>
          <a:xfrm>
            <a:off x="8186738" y="5973763"/>
            <a:ext cx="857250" cy="628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0" name="Content Placeholder 89">
            <a:extLst>
              <a:ext uri="{FF2B5EF4-FFF2-40B4-BE49-F238E27FC236}">
                <a16:creationId xmlns:a16="http://schemas.microsoft.com/office/drawing/2014/main" id="{AC146E60-594D-4362-BBA2-EC275868A476}"/>
              </a:ext>
            </a:extLst>
          </p:cNvPr>
          <p:cNvSpPr>
            <a:spLocks noGrp="1"/>
          </p:cNvSpPr>
          <p:nvPr>
            <p:ph sz="quarter" idx="53"/>
          </p:nvPr>
        </p:nvSpPr>
        <p:spPr>
          <a:xfrm>
            <a:off x="10115550" y="5815013"/>
            <a:ext cx="785813" cy="5540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aphicFrame>
        <p:nvGraphicFramePr>
          <p:cNvPr id="91" name="Diagram 90">
            <a:extLst>
              <a:ext uri="{FF2B5EF4-FFF2-40B4-BE49-F238E27FC236}">
                <a16:creationId xmlns:a16="http://schemas.microsoft.com/office/drawing/2014/main" id="{4B4CDC87-4BC1-450B-A911-A179AE139B1C}"/>
              </a:ext>
              <a:ext uri="{C183D7F6-B498-43B3-948B-1728B52AA6E4}">
                <adec:decorative xmlns:adec="http://schemas.microsoft.com/office/drawing/2017/decorative" val="1"/>
              </a:ext>
            </a:extLst>
          </p:cNvPr>
          <p:cNvGraphicFramePr/>
          <p:nvPr userDrawn="1">
            <p:extLst>
              <p:ext uri="{D42A27DB-BD31-4B8C-83A1-F6EECF244321}">
                <p14:modId xmlns:p14="http://schemas.microsoft.com/office/powerpoint/2010/main" val="638788592"/>
              </p:ext>
            </p:extLst>
          </p:nvPr>
        </p:nvGraphicFramePr>
        <p:xfrm>
          <a:off x="0" y="1495759"/>
          <a:ext cx="12192000" cy="36528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3" name="Content Placeholder 92">
            <a:extLst>
              <a:ext uri="{FF2B5EF4-FFF2-40B4-BE49-F238E27FC236}">
                <a16:creationId xmlns:a16="http://schemas.microsoft.com/office/drawing/2014/main" id="{ECC6FBD3-99A1-41C1-8202-0A501B01E009}"/>
              </a:ext>
            </a:extLst>
          </p:cNvPr>
          <p:cNvSpPr>
            <a:spLocks noGrp="1"/>
          </p:cNvSpPr>
          <p:nvPr>
            <p:ph sz="quarter" idx="54"/>
          </p:nvPr>
        </p:nvSpPr>
        <p:spPr>
          <a:xfrm>
            <a:off x="10901363" y="5699125"/>
            <a:ext cx="633412" cy="284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2315022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3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4" name="Table Placeholder 3">
            <a:extLst>
              <a:ext uri="{FF2B5EF4-FFF2-40B4-BE49-F238E27FC236}">
                <a16:creationId xmlns:a16="http://schemas.microsoft.com/office/drawing/2014/main" id="{EC0957F8-6B62-45E0-A172-742C2AEF06CE}"/>
              </a:ext>
            </a:extLst>
          </p:cNvPr>
          <p:cNvSpPr>
            <a:spLocks noGrp="1"/>
          </p:cNvSpPr>
          <p:nvPr>
            <p:ph type="tbl" sz="quarter" idx="10"/>
          </p:nvPr>
        </p:nvSpPr>
        <p:spPr>
          <a:xfrm>
            <a:off x="1973263" y="2165350"/>
            <a:ext cx="4684712" cy="2020888"/>
          </a:xfrm>
        </p:spPr>
        <p:txBody>
          <a:bodyPr/>
          <a:lstStyle/>
          <a:p>
            <a:endParaRPr lang="en-US"/>
          </a:p>
        </p:txBody>
      </p:sp>
    </p:spTree>
    <p:extLst>
      <p:ext uri="{BB962C8B-B14F-4D97-AF65-F5344CB8AC3E}">
        <p14:creationId xmlns:p14="http://schemas.microsoft.com/office/powerpoint/2010/main" val="273783129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2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4B9A22D1-0420-434F-B434-8AAC459996E9}"/>
              </a:ext>
            </a:extLst>
          </p:cNvPr>
          <p:cNvSpPr>
            <a:spLocks noGrp="1"/>
          </p:cNvSpPr>
          <p:nvPr>
            <p:ph sz="quarter" idx="10"/>
          </p:nvPr>
        </p:nvSpPr>
        <p:spPr>
          <a:xfrm>
            <a:off x="812800" y="1611313"/>
            <a:ext cx="1379538" cy="6381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a:extLst>
              <a:ext uri="{FF2B5EF4-FFF2-40B4-BE49-F238E27FC236}">
                <a16:creationId xmlns:a16="http://schemas.microsoft.com/office/drawing/2014/main" id="{8369FBB1-BCBA-4C61-805E-B02DA3549850}"/>
              </a:ext>
            </a:extLst>
          </p:cNvPr>
          <p:cNvSpPr>
            <a:spLocks noGrp="1"/>
          </p:cNvSpPr>
          <p:nvPr>
            <p:ph sz="quarter" idx="11"/>
          </p:nvPr>
        </p:nvSpPr>
        <p:spPr>
          <a:xfrm>
            <a:off x="2466975" y="1611313"/>
            <a:ext cx="857250" cy="4937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7">
            <a:extLst>
              <a:ext uri="{FF2B5EF4-FFF2-40B4-BE49-F238E27FC236}">
                <a16:creationId xmlns:a16="http://schemas.microsoft.com/office/drawing/2014/main" id="{B06A5D93-2379-42E5-95ED-D098BCB60A21}"/>
              </a:ext>
            </a:extLst>
          </p:cNvPr>
          <p:cNvSpPr>
            <a:spLocks noGrp="1"/>
          </p:cNvSpPr>
          <p:nvPr>
            <p:ph sz="quarter" idx="12"/>
          </p:nvPr>
        </p:nvSpPr>
        <p:spPr>
          <a:xfrm>
            <a:off x="3846513" y="1611313"/>
            <a:ext cx="1379537" cy="6381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9">
            <a:extLst>
              <a:ext uri="{FF2B5EF4-FFF2-40B4-BE49-F238E27FC236}">
                <a16:creationId xmlns:a16="http://schemas.microsoft.com/office/drawing/2014/main" id="{CF734982-743D-4775-A964-9E210E64E000}"/>
              </a:ext>
            </a:extLst>
          </p:cNvPr>
          <p:cNvSpPr>
            <a:spLocks noGrp="1"/>
          </p:cNvSpPr>
          <p:nvPr>
            <p:ph sz="quarter" idx="13"/>
          </p:nvPr>
        </p:nvSpPr>
        <p:spPr>
          <a:xfrm>
            <a:off x="5616575" y="1611313"/>
            <a:ext cx="1727200" cy="8143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11">
            <a:extLst>
              <a:ext uri="{FF2B5EF4-FFF2-40B4-BE49-F238E27FC236}">
                <a16:creationId xmlns:a16="http://schemas.microsoft.com/office/drawing/2014/main" id="{34537F48-3DBD-48BD-AD8A-AB1830B8D079}"/>
              </a:ext>
            </a:extLst>
          </p:cNvPr>
          <p:cNvSpPr>
            <a:spLocks noGrp="1"/>
          </p:cNvSpPr>
          <p:nvPr>
            <p:ph sz="quarter" idx="14"/>
          </p:nvPr>
        </p:nvSpPr>
        <p:spPr>
          <a:xfrm>
            <a:off x="7734300" y="1611313"/>
            <a:ext cx="1336675" cy="8143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13">
            <a:extLst>
              <a:ext uri="{FF2B5EF4-FFF2-40B4-BE49-F238E27FC236}">
                <a16:creationId xmlns:a16="http://schemas.microsoft.com/office/drawing/2014/main" id="{22B0F913-D982-4AA3-8DF3-46A6A320906E}"/>
              </a:ext>
            </a:extLst>
          </p:cNvPr>
          <p:cNvSpPr>
            <a:spLocks noGrp="1"/>
          </p:cNvSpPr>
          <p:nvPr>
            <p:ph sz="quarter" idx="15"/>
          </p:nvPr>
        </p:nvSpPr>
        <p:spPr>
          <a:xfrm>
            <a:off x="9461500" y="1611313"/>
            <a:ext cx="1336675" cy="9874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Content Placeholder 15">
            <a:extLst>
              <a:ext uri="{FF2B5EF4-FFF2-40B4-BE49-F238E27FC236}">
                <a16:creationId xmlns:a16="http://schemas.microsoft.com/office/drawing/2014/main" id="{95F341E0-0AD6-4DDD-B53C-AE4D41C84DE3}"/>
              </a:ext>
            </a:extLst>
          </p:cNvPr>
          <p:cNvSpPr>
            <a:spLocks noGrp="1"/>
          </p:cNvSpPr>
          <p:nvPr>
            <p:ph sz="quarter" idx="16"/>
          </p:nvPr>
        </p:nvSpPr>
        <p:spPr>
          <a:xfrm>
            <a:off x="812800" y="2598738"/>
            <a:ext cx="1654175" cy="1117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Content Placeholder 17">
            <a:extLst>
              <a:ext uri="{FF2B5EF4-FFF2-40B4-BE49-F238E27FC236}">
                <a16:creationId xmlns:a16="http://schemas.microsoft.com/office/drawing/2014/main" id="{18AD967B-A173-45B3-9022-CEC4509F422A}"/>
              </a:ext>
            </a:extLst>
          </p:cNvPr>
          <p:cNvSpPr>
            <a:spLocks noGrp="1"/>
          </p:cNvSpPr>
          <p:nvPr>
            <p:ph sz="quarter" idx="17"/>
          </p:nvPr>
        </p:nvSpPr>
        <p:spPr>
          <a:xfrm>
            <a:off x="2974975" y="2728913"/>
            <a:ext cx="871538" cy="8143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Content Placeholder 19">
            <a:extLst>
              <a:ext uri="{FF2B5EF4-FFF2-40B4-BE49-F238E27FC236}">
                <a16:creationId xmlns:a16="http://schemas.microsoft.com/office/drawing/2014/main" id="{4C41232D-B7E9-4C54-B928-ADFCE15FA188}"/>
              </a:ext>
            </a:extLst>
          </p:cNvPr>
          <p:cNvSpPr>
            <a:spLocks noGrp="1"/>
          </p:cNvSpPr>
          <p:nvPr>
            <p:ph sz="quarter" idx="18"/>
          </p:nvPr>
        </p:nvSpPr>
        <p:spPr>
          <a:xfrm>
            <a:off x="4252913" y="2728913"/>
            <a:ext cx="1654175" cy="1117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2" name="Content Placeholder 21">
            <a:extLst>
              <a:ext uri="{FF2B5EF4-FFF2-40B4-BE49-F238E27FC236}">
                <a16:creationId xmlns:a16="http://schemas.microsoft.com/office/drawing/2014/main" id="{3FB1BF44-9958-47C4-AB0C-5C9E496E82B6}"/>
              </a:ext>
            </a:extLst>
          </p:cNvPr>
          <p:cNvSpPr>
            <a:spLocks noGrp="1"/>
          </p:cNvSpPr>
          <p:nvPr>
            <p:ph sz="quarter" idx="19"/>
          </p:nvPr>
        </p:nvSpPr>
        <p:spPr>
          <a:xfrm>
            <a:off x="6313488" y="2905125"/>
            <a:ext cx="1654175" cy="1117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Content Placeholder 23">
            <a:extLst>
              <a:ext uri="{FF2B5EF4-FFF2-40B4-BE49-F238E27FC236}">
                <a16:creationId xmlns:a16="http://schemas.microsoft.com/office/drawing/2014/main" id="{C8F2C596-9550-49D2-BD05-4411BA5736D0}"/>
              </a:ext>
            </a:extLst>
          </p:cNvPr>
          <p:cNvSpPr>
            <a:spLocks noGrp="1"/>
          </p:cNvSpPr>
          <p:nvPr>
            <p:ph sz="quarter" idx="20"/>
          </p:nvPr>
        </p:nvSpPr>
        <p:spPr>
          <a:xfrm>
            <a:off x="8737600" y="2905125"/>
            <a:ext cx="1336675" cy="12319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Content Placeholder 25">
            <a:extLst>
              <a:ext uri="{FF2B5EF4-FFF2-40B4-BE49-F238E27FC236}">
                <a16:creationId xmlns:a16="http://schemas.microsoft.com/office/drawing/2014/main" id="{41D1A3BD-1138-49D8-A133-F7112247CFC2}"/>
              </a:ext>
            </a:extLst>
          </p:cNvPr>
          <p:cNvSpPr>
            <a:spLocks noGrp="1"/>
          </p:cNvSpPr>
          <p:nvPr>
            <p:ph sz="quarter" idx="21"/>
          </p:nvPr>
        </p:nvSpPr>
        <p:spPr>
          <a:xfrm>
            <a:off x="812800" y="4022725"/>
            <a:ext cx="1304925" cy="922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Content Placeholder 27">
            <a:extLst>
              <a:ext uri="{FF2B5EF4-FFF2-40B4-BE49-F238E27FC236}">
                <a16:creationId xmlns:a16="http://schemas.microsoft.com/office/drawing/2014/main" id="{49E89A5C-A70A-4F7C-9047-70A3D86131BE}"/>
              </a:ext>
            </a:extLst>
          </p:cNvPr>
          <p:cNvSpPr>
            <a:spLocks noGrp="1"/>
          </p:cNvSpPr>
          <p:nvPr>
            <p:ph sz="quarter" idx="22"/>
          </p:nvPr>
        </p:nvSpPr>
        <p:spPr>
          <a:xfrm>
            <a:off x="2974975" y="4065588"/>
            <a:ext cx="1379538" cy="9223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0" name="Content Placeholder 29">
            <a:extLst>
              <a:ext uri="{FF2B5EF4-FFF2-40B4-BE49-F238E27FC236}">
                <a16:creationId xmlns:a16="http://schemas.microsoft.com/office/drawing/2014/main" id="{BF371F29-6205-409A-B5AF-520402C18118}"/>
              </a:ext>
            </a:extLst>
          </p:cNvPr>
          <p:cNvSpPr>
            <a:spLocks noGrp="1"/>
          </p:cNvSpPr>
          <p:nvPr>
            <p:ph sz="quarter" idx="23"/>
          </p:nvPr>
        </p:nvSpPr>
        <p:spPr>
          <a:xfrm>
            <a:off x="4629150" y="4173538"/>
            <a:ext cx="1466850" cy="1117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2" name="Content Placeholder 31">
            <a:extLst>
              <a:ext uri="{FF2B5EF4-FFF2-40B4-BE49-F238E27FC236}">
                <a16:creationId xmlns:a16="http://schemas.microsoft.com/office/drawing/2014/main" id="{8A48D179-AEF2-42F2-BCA2-81E4EB268160}"/>
              </a:ext>
            </a:extLst>
          </p:cNvPr>
          <p:cNvSpPr>
            <a:spLocks noGrp="1"/>
          </p:cNvSpPr>
          <p:nvPr>
            <p:ph sz="quarter" idx="24"/>
          </p:nvPr>
        </p:nvSpPr>
        <p:spPr>
          <a:xfrm>
            <a:off x="6370638" y="4325938"/>
            <a:ext cx="1597025" cy="12319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4" name="Content Placeholder 33">
            <a:extLst>
              <a:ext uri="{FF2B5EF4-FFF2-40B4-BE49-F238E27FC236}">
                <a16:creationId xmlns:a16="http://schemas.microsoft.com/office/drawing/2014/main" id="{138AABB1-92F4-419C-AF11-E676266CC95A}"/>
              </a:ext>
            </a:extLst>
          </p:cNvPr>
          <p:cNvSpPr>
            <a:spLocks noGrp="1"/>
          </p:cNvSpPr>
          <p:nvPr>
            <p:ph sz="quarter" idx="25"/>
          </p:nvPr>
        </p:nvSpPr>
        <p:spPr>
          <a:xfrm>
            <a:off x="8577263" y="4502150"/>
            <a:ext cx="2220912" cy="10556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5" name="Rectangle: Rounded Corners 34">
            <a:extLst>
              <a:ext uri="{FF2B5EF4-FFF2-40B4-BE49-F238E27FC236}">
                <a16:creationId xmlns:a16="http://schemas.microsoft.com/office/drawing/2014/main" id="{ECD4E105-D8B5-4C6A-9085-9C218D90B2DF}"/>
              </a:ext>
              <a:ext uri="{C183D7F6-B498-43B3-948B-1728B52AA6E4}">
                <adec:decorative xmlns:adec="http://schemas.microsoft.com/office/drawing/2017/decorative" val="1"/>
              </a:ext>
            </a:extLst>
          </p:cNvPr>
          <p:cNvSpPr/>
          <p:nvPr userDrawn="1"/>
        </p:nvSpPr>
        <p:spPr bwMode="auto">
          <a:xfrm>
            <a:off x="390782" y="1084863"/>
            <a:ext cx="676018" cy="346504"/>
          </a:xfrm>
          <a:prstGeom prst="roundRect">
            <a:avLst>
              <a:gd name="adj" fmla="val 50000"/>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4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6" name="Rectangle 35">
            <a:extLst>
              <a:ext uri="{FF2B5EF4-FFF2-40B4-BE49-F238E27FC236}">
                <a16:creationId xmlns:a16="http://schemas.microsoft.com/office/drawing/2014/main" id="{19B82806-6EE0-4E7F-8652-4E8A5F00C28E}"/>
              </a:ext>
              <a:ext uri="{C183D7F6-B498-43B3-948B-1728B52AA6E4}">
                <adec:decorative xmlns:adec="http://schemas.microsoft.com/office/drawing/2017/decorative" val="1"/>
              </a:ext>
            </a:extLst>
          </p:cNvPr>
          <p:cNvSpPr/>
          <p:nvPr userDrawn="1"/>
        </p:nvSpPr>
        <p:spPr bwMode="auto">
          <a:xfrm>
            <a:off x="452471" y="2869020"/>
            <a:ext cx="11397597" cy="3553212"/>
          </a:xfrm>
          <a:prstGeom prst="rect">
            <a:avLst/>
          </a:prstGeom>
          <a:solidFill>
            <a:schemeClr val="bg1"/>
          </a:solidFill>
          <a:ln w="9525" cap="flat" cmpd="sng" algn="ctr">
            <a:noFill/>
            <a:prstDash val="solid"/>
            <a:headEnd type="none" w="med" len="med"/>
            <a:tailEnd type="none" w="med" len="med"/>
          </a:ln>
          <a:effectLst>
            <a:outerShdw blurRad="190500" dist="38100" dir="2700000" algn="ctr" rotWithShape="0">
              <a:srgbClr val="000000">
                <a:alpha val="2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cxnSp>
        <p:nvCxnSpPr>
          <p:cNvPr id="37" name="Straight Connector 36">
            <a:extLst>
              <a:ext uri="{FF2B5EF4-FFF2-40B4-BE49-F238E27FC236}">
                <a16:creationId xmlns:a16="http://schemas.microsoft.com/office/drawing/2014/main" id="{11C1F97C-6E52-4B35-84F0-FE4F457625B2}"/>
              </a:ext>
              <a:ext uri="{C183D7F6-B498-43B3-948B-1728B52AA6E4}">
                <adec:decorative xmlns:adec="http://schemas.microsoft.com/office/drawing/2017/decorative" val="1"/>
              </a:ext>
            </a:extLst>
          </p:cNvPr>
          <p:cNvCxnSpPr>
            <a:cxnSpLocks/>
          </p:cNvCxnSpPr>
          <p:nvPr userDrawn="1"/>
        </p:nvCxnSpPr>
        <p:spPr>
          <a:xfrm flipV="1">
            <a:off x="452471" y="2869021"/>
            <a:ext cx="0" cy="3553211"/>
          </a:xfrm>
          <a:prstGeom prst="line">
            <a:avLst/>
          </a:prstGeom>
          <a:noFill/>
          <a:ln w="76200" cap="flat" cmpd="sng" algn="ctr">
            <a:gradFill>
              <a:gsLst>
                <a:gs pos="0">
                  <a:srgbClr val="50E6FF"/>
                </a:gs>
                <a:gs pos="100000">
                  <a:srgbClr val="0078D3"/>
                </a:gs>
              </a:gsLst>
              <a:lin ang="1800000" scaled="0"/>
            </a:gradFill>
            <a:prstDash val="solid"/>
            <a:headEnd type="none"/>
            <a:tailEnd type="none"/>
          </a:ln>
          <a:effectLst/>
        </p:spPr>
      </p:cxnSp>
    </p:spTree>
    <p:extLst>
      <p:ext uri="{BB962C8B-B14F-4D97-AF65-F5344CB8AC3E}">
        <p14:creationId xmlns:p14="http://schemas.microsoft.com/office/powerpoint/2010/main" val="335179595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F20843E-E686-44AC-9B97-0164E85D432B}"/>
              </a:ext>
            </a:extLst>
          </p:cNvPr>
          <p:cNvSpPr>
            <a:spLocks noGrp="1"/>
          </p:cNvSpPr>
          <p:nvPr>
            <p:ph sz="quarter" idx="10"/>
          </p:nvPr>
        </p:nvSpPr>
        <p:spPr>
          <a:xfrm>
            <a:off x="455613" y="1370013"/>
            <a:ext cx="1131887" cy="8143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a:extLst>
              <a:ext uri="{FF2B5EF4-FFF2-40B4-BE49-F238E27FC236}">
                <a16:creationId xmlns:a16="http://schemas.microsoft.com/office/drawing/2014/main" id="{69B2391F-2D5D-4E51-B181-34F8BB75BF75}"/>
              </a:ext>
            </a:extLst>
          </p:cNvPr>
          <p:cNvSpPr>
            <a:spLocks noGrp="1"/>
          </p:cNvSpPr>
          <p:nvPr>
            <p:ph sz="quarter" idx="11"/>
          </p:nvPr>
        </p:nvSpPr>
        <p:spPr>
          <a:xfrm>
            <a:off x="1876425" y="1508125"/>
            <a:ext cx="1316038" cy="9779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7">
            <a:extLst>
              <a:ext uri="{FF2B5EF4-FFF2-40B4-BE49-F238E27FC236}">
                <a16:creationId xmlns:a16="http://schemas.microsoft.com/office/drawing/2014/main" id="{675E56C9-BC08-4F98-B16F-581654D09279}"/>
              </a:ext>
            </a:extLst>
          </p:cNvPr>
          <p:cNvSpPr>
            <a:spLocks noGrp="1"/>
          </p:cNvSpPr>
          <p:nvPr>
            <p:ph sz="quarter" idx="12"/>
          </p:nvPr>
        </p:nvSpPr>
        <p:spPr>
          <a:xfrm>
            <a:off x="3481388" y="1508125"/>
            <a:ext cx="1458912" cy="11064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9">
            <a:extLst>
              <a:ext uri="{FF2B5EF4-FFF2-40B4-BE49-F238E27FC236}">
                <a16:creationId xmlns:a16="http://schemas.microsoft.com/office/drawing/2014/main" id="{B88C48B3-26BE-4DA3-BDE4-2BDB47645EA1}"/>
              </a:ext>
            </a:extLst>
          </p:cNvPr>
          <p:cNvSpPr>
            <a:spLocks noGrp="1"/>
          </p:cNvSpPr>
          <p:nvPr>
            <p:ph sz="quarter" idx="13"/>
          </p:nvPr>
        </p:nvSpPr>
        <p:spPr>
          <a:xfrm>
            <a:off x="5229225" y="1508125"/>
            <a:ext cx="1749425" cy="11064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11">
            <a:extLst>
              <a:ext uri="{FF2B5EF4-FFF2-40B4-BE49-F238E27FC236}">
                <a16:creationId xmlns:a16="http://schemas.microsoft.com/office/drawing/2014/main" id="{49FCB390-A4CB-4FFB-B0AE-6B18AF954CB1}"/>
              </a:ext>
            </a:extLst>
          </p:cNvPr>
          <p:cNvSpPr>
            <a:spLocks noGrp="1"/>
          </p:cNvSpPr>
          <p:nvPr>
            <p:ph sz="quarter" idx="14"/>
          </p:nvPr>
        </p:nvSpPr>
        <p:spPr>
          <a:xfrm>
            <a:off x="7267575" y="1370013"/>
            <a:ext cx="1731963" cy="11160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13">
            <a:extLst>
              <a:ext uri="{FF2B5EF4-FFF2-40B4-BE49-F238E27FC236}">
                <a16:creationId xmlns:a16="http://schemas.microsoft.com/office/drawing/2014/main" id="{DB71BD54-02D5-4F4F-BAEB-57C9A051D15F}"/>
              </a:ext>
            </a:extLst>
          </p:cNvPr>
          <p:cNvSpPr>
            <a:spLocks noGrp="1"/>
          </p:cNvSpPr>
          <p:nvPr>
            <p:ph sz="quarter" idx="15"/>
          </p:nvPr>
        </p:nvSpPr>
        <p:spPr>
          <a:xfrm>
            <a:off x="9496425" y="1508125"/>
            <a:ext cx="1557338" cy="8143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Content Placeholder 15">
            <a:extLst>
              <a:ext uri="{FF2B5EF4-FFF2-40B4-BE49-F238E27FC236}">
                <a16:creationId xmlns:a16="http://schemas.microsoft.com/office/drawing/2014/main" id="{61C35B30-9EE9-438F-96F2-50791FD0D6E2}"/>
              </a:ext>
            </a:extLst>
          </p:cNvPr>
          <p:cNvSpPr>
            <a:spLocks noGrp="1"/>
          </p:cNvSpPr>
          <p:nvPr>
            <p:ph sz="quarter" idx="16"/>
          </p:nvPr>
        </p:nvSpPr>
        <p:spPr>
          <a:xfrm>
            <a:off x="720725" y="3095625"/>
            <a:ext cx="866775" cy="4651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Content Placeholder 17">
            <a:extLst>
              <a:ext uri="{FF2B5EF4-FFF2-40B4-BE49-F238E27FC236}">
                <a16:creationId xmlns:a16="http://schemas.microsoft.com/office/drawing/2014/main" id="{CA5FD421-5BF4-49D1-954B-71328BE08EEB}"/>
              </a:ext>
            </a:extLst>
          </p:cNvPr>
          <p:cNvSpPr>
            <a:spLocks noGrp="1"/>
          </p:cNvSpPr>
          <p:nvPr>
            <p:ph sz="quarter" idx="17"/>
          </p:nvPr>
        </p:nvSpPr>
        <p:spPr>
          <a:xfrm>
            <a:off x="2181225" y="2998788"/>
            <a:ext cx="642938" cy="5619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Content Placeholder 19">
            <a:extLst>
              <a:ext uri="{FF2B5EF4-FFF2-40B4-BE49-F238E27FC236}">
                <a16:creationId xmlns:a16="http://schemas.microsoft.com/office/drawing/2014/main" id="{0463B4EA-2070-40E0-9637-643CBB08BC37}"/>
              </a:ext>
            </a:extLst>
          </p:cNvPr>
          <p:cNvSpPr>
            <a:spLocks noGrp="1"/>
          </p:cNvSpPr>
          <p:nvPr>
            <p:ph sz="quarter" idx="18"/>
          </p:nvPr>
        </p:nvSpPr>
        <p:spPr>
          <a:xfrm>
            <a:off x="3417888" y="2998788"/>
            <a:ext cx="2149475" cy="8143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2" name="Content Placeholder 21">
            <a:extLst>
              <a:ext uri="{FF2B5EF4-FFF2-40B4-BE49-F238E27FC236}">
                <a16:creationId xmlns:a16="http://schemas.microsoft.com/office/drawing/2014/main" id="{180DB092-A5BC-4DF9-A94E-2BC76AB7555C}"/>
              </a:ext>
            </a:extLst>
          </p:cNvPr>
          <p:cNvSpPr>
            <a:spLocks noGrp="1"/>
          </p:cNvSpPr>
          <p:nvPr>
            <p:ph sz="quarter" idx="19"/>
          </p:nvPr>
        </p:nvSpPr>
        <p:spPr>
          <a:xfrm>
            <a:off x="6096000" y="3095625"/>
            <a:ext cx="882650" cy="4651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Content Placeholder 23">
            <a:extLst>
              <a:ext uri="{FF2B5EF4-FFF2-40B4-BE49-F238E27FC236}">
                <a16:creationId xmlns:a16="http://schemas.microsoft.com/office/drawing/2014/main" id="{A2FE3388-6A89-4A36-94ED-2C2574F4648E}"/>
              </a:ext>
            </a:extLst>
          </p:cNvPr>
          <p:cNvSpPr>
            <a:spLocks noGrp="1"/>
          </p:cNvSpPr>
          <p:nvPr>
            <p:ph sz="quarter" idx="20"/>
          </p:nvPr>
        </p:nvSpPr>
        <p:spPr>
          <a:xfrm>
            <a:off x="7507288" y="2998788"/>
            <a:ext cx="641350" cy="3016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Content Placeholder 25">
            <a:extLst>
              <a:ext uri="{FF2B5EF4-FFF2-40B4-BE49-F238E27FC236}">
                <a16:creationId xmlns:a16="http://schemas.microsoft.com/office/drawing/2014/main" id="{5C2AF21E-BCFE-4F13-BDBF-DC9BE7AEFD6A}"/>
              </a:ext>
            </a:extLst>
          </p:cNvPr>
          <p:cNvSpPr>
            <a:spLocks noGrp="1"/>
          </p:cNvSpPr>
          <p:nvPr>
            <p:ph sz="quarter" idx="21"/>
          </p:nvPr>
        </p:nvSpPr>
        <p:spPr>
          <a:xfrm>
            <a:off x="8918575" y="2998788"/>
            <a:ext cx="1381125" cy="5619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Content Placeholder 27">
            <a:extLst>
              <a:ext uri="{FF2B5EF4-FFF2-40B4-BE49-F238E27FC236}">
                <a16:creationId xmlns:a16="http://schemas.microsoft.com/office/drawing/2014/main" id="{F42808D1-E94C-42F1-93E4-8BAD7DBEBC3E}"/>
              </a:ext>
            </a:extLst>
          </p:cNvPr>
          <p:cNvSpPr>
            <a:spLocks noGrp="1"/>
          </p:cNvSpPr>
          <p:nvPr>
            <p:ph sz="quarter" idx="22"/>
          </p:nvPr>
        </p:nvSpPr>
        <p:spPr>
          <a:xfrm>
            <a:off x="720725" y="4371975"/>
            <a:ext cx="1701800" cy="5619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0" name="Content Placeholder 29">
            <a:extLst>
              <a:ext uri="{FF2B5EF4-FFF2-40B4-BE49-F238E27FC236}">
                <a16:creationId xmlns:a16="http://schemas.microsoft.com/office/drawing/2014/main" id="{CCCDA528-649C-41CA-AEA8-453968B7168E}"/>
              </a:ext>
            </a:extLst>
          </p:cNvPr>
          <p:cNvSpPr>
            <a:spLocks noGrp="1"/>
          </p:cNvSpPr>
          <p:nvPr>
            <p:ph sz="quarter" idx="23"/>
          </p:nvPr>
        </p:nvSpPr>
        <p:spPr>
          <a:xfrm>
            <a:off x="2824163" y="4371975"/>
            <a:ext cx="1701800" cy="5619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2" name="Content Placeholder 31">
            <a:extLst>
              <a:ext uri="{FF2B5EF4-FFF2-40B4-BE49-F238E27FC236}">
                <a16:creationId xmlns:a16="http://schemas.microsoft.com/office/drawing/2014/main" id="{9705140C-2B30-4E3A-ACC5-DFF69BBD72AF}"/>
              </a:ext>
            </a:extLst>
          </p:cNvPr>
          <p:cNvSpPr>
            <a:spLocks noGrp="1"/>
          </p:cNvSpPr>
          <p:nvPr>
            <p:ph sz="quarter" idx="24"/>
          </p:nvPr>
        </p:nvSpPr>
        <p:spPr>
          <a:xfrm>
            <a:off x="4927600" y="4243388"/>
            <a:ext cx="1874838" cy="8143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3" name="Rectangle: Rounded Corners 32">
            <a:extLst>
              <a:ext uri="{FF2B5EF4-FFF2-40B4-BE49-F238E27FC236}">
                <a16:creationId xmlns:a16="http://schemas.microsoft.com/office/drawing/2014/main" id="{7EC473E9-E194-4FB6-B030-AF64743AACD9}"/>
              </a:ext>
              <a:ext uri="{C183D7F6-B498-43B3-948B-1728B52AA6E4}">
                <adec:decorative xmlns:adec="http://schemas.microsoft.com/office/drawing/2017/decorative" val="1"/>
              </a:ext>
            </a:extLst>
          </p:cNvPr>
          <p:cNvSpPr/>
          <p:nvPr userDrawn="1"/>
        </p:nvSpPr>
        <p:spPr bwMode="auto">
          <a:xfrm>
            <a:off x="390782" y="1084863"/>
            <a:ext cx="676018" cy="346504"/>
          </a:xfrm>
          <a:prstGeom prst="roundRect">
            <a:avLst>
              <a:gd name="adj" fmla="val 50000"/>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4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 name="Rectangle 33">
            <a:extLst>
              <a:ext uri="{FF2B5EF4-FFF2-40B4-BE49-F238E27FC236}">
                <a16:creationId xmlns:a16="http://schemas.microsoft.com/office/drawing/2014/main" id="{19E11097-97BD-49D0-941F-18F087120137}"/>
              </a:ext>
              <a:ext uri="{C183D7F6-B498-43B3-948B-1728B52AA6E4}">
                <adec:decorative xmlns:adec="http://schemas.microsoft.com/office/drawing/2017/decorative" val="1"/>
              </a:ext>
            </a:extLst>
          </p:cNvPr>
          <p:cNvSpPr/>
          <p:nvPr userDrawn="1"/>
        </p:nvSpPr>
        <p:spPr bwMode="auto">
          <a:xfrm>
            <a:off x="452471" y="2869020"/>
            <a:ext cx="11397597" cy="3553212"/>
          </a:xfrm>
          <a:prstGeom prst="rect">
            <a:avLst/>
          </a:prstGeom>
          <a:solidFill>
            <a:schemeClr val="bg1"/>
          </a:solidFill>
          <a:ln w="9525" cap="flat" cmpd="sng" algn="ctr">
            <a:noFill/>
            <a:prstDash val="solid"/>
            <a:headEnd type="none" w="med" len="med"/>
            <a:tailEnd type="none" w="med" len="med"/>
          </a:ln>
          <a:effectLst>
            <a:outerShdw blurRad="190500" dist="38100" dir="2700000" algn="ctr" rotWithShape="0">
              <a:srgbClr val="000000">
                <a:alpha val="2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cxnSp>
        <p:nvCxnSpPr>
          <p:cNvPr id="35" name="Straight Connector 34">
            <a:extLst>
              <a:ext uri="{FF2B5EF4-FFF2-40B4-BE49-F238E27FC236}">
                <a16:creationId xmlns:a16="http://schemas.microsoft.com/office/drawing/2014/main" id="{EC083A24-5708-4785-AFD8-E5799ACB1524}"/>
              </a:ext>
              <a:ext uri="{C183D7F6-B498-43B3-948B-1728B52AA6E4}">
                <adec:decorative xmlns:adec="http://schemas.microsoft.com/office/drawing/2017/decorative" val="1"/>
              </a:ext>
            </a:extLst>
          </p:cNvPr>
          <p:cNvCxnSpPr>
            <a:cxnSpLocks/>
          </p:cNvCxnSpPr>
          <p:nvPr userDrawn="1"/>
        </p:nvCxnSpPr>
        <p:spPr>
          <a:xfrm flipV="1">
            <a:off x="452471" y="2869021"/>
            <a:ext cx="0" cy="3553211"/>
          </a:xfrm>
          <a:prstGeom prst="line">
            <a:avLst/>
          </a:prstGeom>
          <a:noFill/>
          <a:ln w="76200" cap="flat" cmpd="sng" algn="ctr">
            <a:gradFill>
              <a:gsLst>
                <a:gs pos="0">
                  <a:srgbClr val="50E6FF"/>
                </a:gs>
                <a:gs pos="100000">
                  <a:srgbClr val="0078D3"/>
                </a:gs>
              </a:gsLst>
              <a:lin ang="1800000" scaled="0"/>
            </a:gradFill>
            <a:prstDash val="solid"/>
            <a:headEnd type="none"/>
            <a:tailEnd type="none"/>
          </a:ln>
          <a:effectLst/>
        </p:spPr>
      </p:cxnSp>
      <p:sp>
        <p:nvSpPr>
          <p:cNvPr id="37" name="Rectangle 36">
            <a:extLst>
              <a:ext uri="{FF2B5EF4-FFF2-40B4-BE49-F238E27FC236}">
                <a16:creationId xmlns:a16="http://schemas.microsoft.com/office/drawing/2014/main" id="{0A36A9FB-D14B-4BEF-BD42-EBBE8EE90D38}"/>
              </a:ext>
              <a:ext uri="{C183D7F6-B498-43B3-948B-1728B52AA6E4}">
                <adec:decorative xmlns:adec="http://schemas.microsoft.com/office/drawing/2017/decorative" val="1"/>
              </a:ext>
            </a:extLst>
          </p:cNvPr>
          <p:cNvSpPr/>
          <p:nvPr userDrawn="1"/>
        </p:nvSpPr>
        <p:spPr bwMode="auto">
          <a:xfrm>
            <a:off x="872961" y="4320963"/>
            <a:ext cx="1423787" cy="946449"/>
          </a:xfrm>
          <a:prstGeom prst="rect">
            <a:avLst/>
          </a:prstGeom>
          <a:solidFill>
            <a:srgbClr val="0079D6"/>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7828" tIns="134263" rIns="167828" bIns="134263" numCol="1" spcCol="0" rtlCol="0" fromWordArt="0" anchor="t" anchorCtr="0" forceAA="0" compatLnSpc="1">
            <a:prstTxWarp prst="textNoShape">
              <a:avLst/>
            </a:prstTxWarp>
            <a:noAutofit/>
          </a:bodyPr>
          <a:lstStyle/>
          <a:p>
            <a:pPr marL="0" marR="0" lvl="0" indent="0" algn="ctr" defTabSz="855658"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46" normalizeH="0" baseline="0" noProof="0">
              <a:ln>
                <a:noFill/>
              </a:ln>
              <a:solidFill>
                <a:srgbClr val="FFFFFF"/>
              </a:solidFill>
              <a:effectLst/>
              <a:uLnTx/>
              <a:uFillTx/>
              <a:latin typeface="Segoe UI"/>
              <a:ea typeface="+mn-ea"/>
              <a:cs typeface="Segoe UI Semilight" panose="020B0402040204020203" pitchFamily="34" charset="0"/>
            </a:endParaRPr>
          </a:p>
        </p:txBody>
      </p:sp>
    </p:spTree>
    <p:extLst>
      <p:ext uri="{BB962C8B-B14F-4D97-AF65-F5344CB8AC3E}">
        <p14:creationId xmlns:p14="http://schemas.microsoft.com/office/powerpoint/2010/main" val="45387643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0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E1B44AE1-0EE4-412E-80E1-3159D2C1AAA5}"/>
              </a:ext>
            </a:extLst>
          </p:cNvPr>
          <p:cNvSpPr>
            <a:spLocks noGrp="1"/>
          </p:cNvSpPr>
          <p:nvPr>
            <p:ph sz="quarter" idx="10"/>
          </p:nvPr>
        </p:nvSpPr>
        <p:spPr>
          <a:xfrm>
            <a:off x="609600" y="1582738"/>
            <a:ext cx="1887538" cy="1335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a:extLst>
              <a:ext uri="{FF2B5EF4-FFF2-40B4-BE49-F238E27FC236}">
                <a16:creationId xmlns:a16="http://schemas.microsoft.com/office/drawing/2014/main" id="{4FEE69B0-0CF8-4C25-97AB-BDF5C560BC12}"/>
              </a:ext>
            </a:extLst>
          </p:cNvPr>
          <p:cNvSpPr>
            <a:spLocks noGrp="1"/>
          </p:cNvSpPr>
          <p:nvPr>
            <p:ph sz="quarter" idx="11"/>
          </p:nvPr>
        </p:nvSpPr>
        <p:spPr>
          <a:xfrm>
            <a:off x="2816225" y="1582738"/>
            <a:ext cx="1233488" cy="11318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7">
            <a:extLst>
              <a:ext uri="{FF2B5EF4-FFF2-40B4-BE49-F238E27FC236}">
                <a16:creationId xmlns:a16="http://schemas.microsoft.com/office/drawing/2014/main" id="{EC4C19FF-017A-4810-B67A-3CE6C90359F4}"/>
              </a:ext>
            </a:extLst>
          </p:cNvPr>
          <p:cNvSpPr>
            <a:spLocks noGrp="1"/>
          </p:cNvSpPr>
          <p:nvPr>
            <p:ph sz="quarter" idx="12"/>
          </p:nvPr>
        </p:nvSpPr>
        <p:spPr>
          <a:xfrm>
            <a:off x="4368800" y="1582738"/>
            <a:ext cx="1611313" cy="11318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9">
            <a:extLst>
              <a:ext uri="{FF2B5EF4-FFF2-40B4-BE49-F238E27FC236}">
                <a16:creationId xmlns:a16="http://schemas.microsoft.com/office/drawing/2014/main" id="{A7CFB47C-26B3-47E0-94D0-722644435C16}"/>
              </a:ext>
            </a:extLst>
          </p:cNvPr>
          <p:cNvSpPr>
            <a:spLocks noGrp="1"/>
          </p:cNvSpPr>
          <p:nvPr>
            <p:ph sz="quarter" idx="13"/>
          </p:nvPr>
        </p:nvSpPr>
        <p:spPr>
          <a:xfrm>
            <a:off x="6502400" y="1582738"/>
            <a:ext cx="1190625" cy="11318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11">
            <a:extLst>
              <a:ext uri="{FF2B5EF4-FFF2-40B4-BE49-F238E27FC236}">
                <a16:creationId xmlns:a16="http://schemas.microsoft.com/office/drawing/2014/main" id="{6CDFDAB6-326F-49E6-B3F9-36989DFC4CF2}"/>
              </a:ext>
            </a:extLst>
          </p:cNvPr>
          <p:cNvSpPr>
            <a:spLocks noGrp="1"/>
          </p:cNvSpPr>
          <p:nvPr>
            <p:ph sz="quarter" idx="14"/>
          </p:nvPr>
        </p:nvSpPr>
        <p:spPr>
          <a:xfrm>
            <a:off x="8113713" y="1582738"/>
            <a:ext cx="914400" cy="8143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13">
            <a:extLst>
              <a:ext uri="{FF2B5EF4-FFF2-40B4-BE49-F238E27FC236}">
                <a16:creationId xmlns:a16="http://schemas.microsoft.com/office/drawing/2014/main" id="{F58E5941-0F94-4E80-B311-5BDF48FF6EDC}"/>
              </a:ext>
            </a:extLst>
          </p:cNvPr>
          <p:cNvSpPr>
            <a:spLocks noGrp="1"/>
          </p:cNvSpPr>
          <p:nvPr>
            <p:ph sz="quarter" idx="15"/>
          </p:nvPr>
        </p:nvSpPr>
        <p:spPr>
          <a:xfrm>
            <a:off x="9448800" y="1582738"/>
            <a:ext cx="1436688" cy="8143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aphicFrame>
        <p:nvGraphicFramePr>
          <p:cNvPr id="15" name="Diagram 14">
            <a:extLst>
              <a:ext uri="{FF2B5EF4-FFF2-40B4-BE49-F238E27FC236}">
                <a16:creationId xmlns:a16="http://schemas.microsoft.com/office/drawing/2014/main" id="{9CFBBDE9-47B3-41EB-B4B6-AC715D8CAA36}"/>
              </a:ext>
            </a:extLst>
          </p:cNvPr>
          <p:cNvGraphicFramePr/>
          <p:nvPr userDrawn="1">
            <p:extLst>
              <p:ext uri="{D42A27DB-BD31-4B8C-83A1-F6EECF244321}">
                <p14:modId xmlns:p14="http://schemas.microsoft.com/office/powerpoint/2010/main" val="309378475"/>
              </p:ext>
            </p:extLst>
          </p:nvPr>
        </p:nvGraphicFramePr>
        <p:xfrm>
          <a:off x="0" y="2565655"/>
          <a:ext cx="12192000" cy="36528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able Placeholder 4">
            <a:extLst>
              <a:ext uri="{FF2B5EF4-FFF2-40B4-BE49-F238E27FC236}">
                <a16:creationId xmlns:a16="http://schemas.microsoft.com/office/drawing/2014/main" id="{8C3673F5-E0E7-42AB-9EEB-6EDFCB2A85AD}"/>
              </a:ext>
            </a:extLst>
          </p:cNvPr>
          <p:cNvSpPr>
            <a:spLocks noGrp="1"/>
          </p:cNvSpPr>
          <p:nvPr>
            <p:ph type="tbl" sz="quarter" idx="16"/>
          </p:nvPr>
        </p:nvSpPr>
        <p:spPr>
          <a:xfrm>
            <a:off x="1392238" y="4572000"/>
            <a:ext cx="3706812" cy="1401763"/>
          </a:xfrm>
        </p:spPr>
        <p:txBody>
          <a:bodyPr/>
          <a:lstStyle/>
          <a:p>
            <a:endParaRPr lang="en-US"/>
          </a:p>
        </p:txBody>
      </p:sp>
      <p:graphicFrame>
        <p:nvGraphicFramePr>
          <p:cNvPr id="13" name="Table 5">
            <a:extLst>
              <a:ext uri="{FF2B5EF4-FFF2-40B4-BE49-F238E27FC236}">
                <a16:creationId xmlns:a16="http://schemas.microsoft.com/office/drawing/2014/main" id="{BF5B339B-D3D5-468C-9613-E1AD0E6D7A04}"/>
              </a:ext>
            </a:extLst>
          </p:cNvPr>
          <p:cNvGraphicFramePr>
            <a:graphicFrameLocks noGrp="1"/>
          </p:cNvGraphicFramePr>
          <p:nvPr userDrawn="1">
            <p:extLst>
              <p:ext uri="{D42A27DB-BD31-4B8C-83A1-F6EECF244321}">
                <p14:modId xmlns:p14="http://schemas.microsoft.com/office/powerpoint/2010/main" val="208077812"/>
              </p:ext>
            </p:extLst>
          </p:nvPr>
        </p:nvGraphicFramePr>
        <p:xfrm>
          <a:off x="121603" y="3024805"/>
          <a:ext cx="11948790" cy="3315035"/>
        </p:xfrm>
        <a:graphic>
          <a:graphicData uri="http://schemas.openxmlformats.org/drawingml/2006/table">
            <a:tbl>
              <a:tblPr firstRow="1" bandRow="1">
                <a:tableStyleId>{616DA210-FB5B-4158-B5E0-FEB733F419BA}</a:tableStyleId>
              </a:tblPr>
              <a:tblGrid>
                <a:gridCol w="2389758">
                  <a:extLst>
                    <a:ext uri="{9D8B030D-6E8A-4147-A177-3AD203B41FA5}">
                      <a16:colId xmlns:a16="http://schemas.microsoft.com/office/drawing/2014/main" val="345665216"/>
                    </a:ext>
                  </a:extLst>
                </a:gridCol>
                <a:gridCol w="2389758">
                  <a:extLst>
                    <a:ext uri="{9D8B030D-6E8A-4147-A177-3AD203B41FA5}">
                      <a16:colId xmlns:a16="http://schemas.microsoft.com/office/drawing/2014/main" val="129382946"/>
                    </a:ext>
                  </a:extLst>
                </a:gridCol>
                <a:gridCol w="2389758">
                  <a:extLst>
                    <a:ext uri="{9D8B030D-6E8A-4147-A177-3AD203B41FA5}">
                      <a16:colId xmlns:a16="http://schemas.microsoft.com/office/drawing/2014/main" val="743113267"/>
                    </a:ext>
                  </a:extLst>
                </a:gridCol>
                <a:gridCol w="2389758">
                  <a:extLst>
                    <a:ext uri="{9D8B030D-6E8A-4147-A177-3AD203B41FA5}">
                      <a16:colId xmlns:a16="http://schemas.microsoft.com/office/drawing/2014/main" val="2106052264"/>
                    </a:ext>
                  </a:extLst>
                </a:gridCol>
                <a:gridCol w="2389758">
                  <a:extLst>
                    <a:ext uri="{9D8B030D-6E8A-4147-A177-3AD203B41FA5}">
                      <a16:colId xmlns:a16="http://schemas.microsoft.com/office/drawing/2014/main" val="9259934"/>
                    </a:ext>
                  </a:extLst>
                </a:gridCol>
              </a:tblGrid>
              <a:tr h="3315035">
                <a:tc>
                  <a:txBody>
                    <a:bodyPr/>
                    <a:lstStyle/>
                    <a:p>
                      <a:pPr marL="0" indent="0">
                        <a:spcAft>
                          <a:spcPts val="2100"/>
                        </a:spcAft>
                        <a:buFont typeface="Arial" panose="020B0604020202020204" pitchFamily="34" charset="0"/>
                        <a:buNone/>
                      </a:pPr>
                      <a:endParaRPr lang="en-US" b="0"/>
                    </a:p>
                  </a:txBody>
                  <a:tcPr/>
                </a:tc>
                <a:tc>
                  <a:txBody>
                    <a:bodyPr/>
                    <a:lstStyle/>
                    <a:p>
                      <a:pPr>
                        <a:spcAft>
                          <a:spcPts val="2100"/>
                        </a:spcAft>
                      </a:pPr>
                      <a:endParaRPr lang="en-US" b="0"/>
                    </a:p>
                  </a:txBody>
                  <a:tcPr/>
                </a:tc>
                <a:tc>
                  <a:txBody>
                    <a:bodyPr/>
                    <a:lstStyle/>
                    <a:p>
                      <a:endParaRPr lang="en-US" b="0"/>
                    </a:p>
                  </a:txBody>
                  <a:tcPr/>
                </a:tc>
                <a:tc>
                  <a:txBody>
                    <a:bodyPr/>
                    <a:lstStyle/>
                    <a:p>
                      <a:pPr>
                        <a:spcAft>
                          <a:spcPts val="2100"/>
                        </a:spcAft>
                      </a:pPr>
                      <a:endParaRPr lang="en-US" b="0"/>
                    </a:p>
                  </a:txBody>
                  <a:tcPr/>
                </a:tc>
                <a:tc>
                  <a:txBody>
                    <a:bodyPr/>
                    <a:lstStyle/>
                    <a:p>
                      <a:pPr>
                        <a:spcAft>
                          <a:spcPts val="2100"/>
                        </a:spcAft>
                      </a:pPr>
                      <a:endParaRPr lang="en-US" b="0"/>
                    </a:p>
                  </a:txBody>
                  <a:tcPr/>
                </a:tc>
                <a:extLst>
                  <a:ext uri="{0D108BD9-81ED-4DB2-BD59-A6C34878D82A}">
                    <a16:rowId xmlns:a16="http://schemas.microsoft.com/office/drawing/2014/main" val="1603851470"/>
                  </a:ext>
                </a:extLst>
              </a:tr>
            </a:tbl>
          </a:graphicData>
        </a:graphic>
      </p:graphicFrame>
    </p:spTree>
    <p:extLst>
      <p:ext uri="{BB962C8B-B14F-4D97-AF65-F5344CB8AC3E}">
        <p14:creationId xmlns:p14="http://schemas.microsoft.com/office/powerpoint/2010/main" val="371921218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9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9BAF12BB-C431-421A-A616-43D5EEB2CB4C}"/>
              </a:ext>
            </a:extLst>
          </p:cNvPr>
          <p:cNvSpPr>
            <a:spLocks noGrp="1"/>
          </p:cNvSpPr>
          <p:nvPr>
            <p:ph sz="quarter" idx="10"/>
          </p:nvPr>
        </p:nvSpPr>
        <p:spPr>
          <a:xfrm>
            <a:off x="711200" y="1639888"/>
            <a:ext cx="1117600" cy="5524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a:extLst>
              <a:ext uri="{FF2B5EF4-FFF2-40B4-BE49-F238E27FC236}">
                <a16:creationId xmlns:a16="http://schemas.microsoft.com/office/drawing/2014/main" id="{34284138-0944-4C97-9662-B8081E76FE52}"/>
              </a:ext>
            </a:extLst>
          </p:cNvPr>
          <p:cNvSpPr>
            <a:spLocks noGrp="1"/>
          </p:cNvSpPr>
          <p:nvPr>
            <p:ph sz="quarter" idx="11"/>
          </p:nvPr>
        </p:nvSpPr>
        <p:spPr>
          <a:xfrm>
            <a:off x="2105025" y="1639888"/>
            <a:ext cx="1262063" cy="8143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7">
            <a:extLst>
              <a:ext uri="{FF2B5EF4-FFF2-40B4-BE49-F238E27FC236}">
                <a16:creationId xmlns:a16="http://schemas.microsoft.com/office/drawing/2014/main" id="{63ADF6CF-7A34-40D3-840B-1C1CD5B7A2E6}"/>
              </a:ext>
            </a:extLst>
          </p:cNvPr>
          <p:cNvSpPr>
            <a:spLocks noGrp="1"/>
          </p:cNvSpPr>
          <p:nvPr>
            <p:ph sz="quarter" idx="12"/>
          </p:nvPr>
        </p:nvSpPr>
        <p:spPr>
          <a:xfrm>
            <a:off x="3643313" y="1639888"/>
            <a:ext cx="1001712" cy="8143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9">
            <a:extLst>
              <a:ext uri="{FF2B5EF4-FFF2-40B4-BE49-F238E27FC236}">
                <a16:creationId xmlns:a16="http://schemas.microsoft.com/office/drawing/2014/main" id="{656C855B-1E63-47A3-9E98-57395270135C}"/>
              </a:ext>
            </a:extLst>
          </p:cNvPr>
          <p:cNvSpPr>
            <a:spLocks noGrp="1"/>
          </p:cNvSpPr>
          <p:nvPr>
            <p:ph sz="quarter" idx="13"/>
          </p:nvPr>
        </p:nvSpPr>
        <p:spPr>
          <a:xfrm>
            <a:off x="4921250" y="1639888"/>
            <a:ext cx="1001713" cy="973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11">
            <a:extLst>
              <a:ext uri="{FF2B5EF4-FFF2-40B4-BE49-F238E27FC236}">
                <a16:creationId xmlns:a16="http://schemas.microsoft.com/office/drawing/2014/main" id="{F5544733-F924-4117-B134-2289870BE99C}"/>
              </a:ext>
            </a:extLst>
          </p:cNvPr>
          <p:cNvSpPr>
            <a:spLocks noGrp="1"/>
          </p:cNvSpPr>
          <p:nvPr>
            <p:ph sz="quarter" idx="14"/>
          </p:nvPr>
        </p:nvSpPr>
        <p:spPr>
          <a:xfrm>
            <a:off x="6183313" y="1639888"/>
            <a:ext cx="1117600" cy="973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13">
            <a:extLst>
              <a:ext uri="{FF2B5EF4-FFF2-40B4-BE49-F238E27FC236}">
                <a16:creationId xmlns:a16="http://schemas.microsoft.com/office/drawing/2014/main" id="{8AE888A0-D529-4948-862D-E5A19ED86316}"/>
              </a:ext>
            </a:extLst>
          </p:cNvPr>
          <p:cNvSpPr>
            <a:spLocks noGrp="1"/>
          </p:cNvSpPr>
          <p:nvPr>
            <p:ph sz="quarter" idx="15"/>
          </p:nvPr>
        </p:nvSpPr>
        <p:spPr>
          <a:xfrm>
            <a:off x="7561263" y="1639888"/>
            <a:ext cx="1408112" cy="8143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Content Placeholder 15">
            <a:extLst>
              <a:ext uri="{FF2B5EF4-FFF2-40B4-BE49-F238E27FC236}">
                <a16:creationId xmlns:a16="http://schemas.microsoft.com/office/drawing/2014/main" id="{8B57C35C-6D07-45C0-BDE1-D6F63B61653E}"/>
              </a:ext>
            </a:extLst>
          </p:cNvPr>
          <p:cNvSpPr>
            <a:spLocks noGrp="1"/>
          </p:cNvSpPr>
          <p:nvPr>
            <p:ph sz="quarter" idx="16"/>
          </p:nvPr>
        </p:nvSpPr>
        <p:spPr>
          <a:xfrm>
            <a:off x="9229725" y="1639888"/>
            <a:ext cx="1119188" cy="6826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Content Placeholder 17">
            <a:extLst>
              <a:ext uri="{FF2B5EF4-FFF2-40B4-BE49-F238E27FC236}">
                <a16:creationId xmlns:a16="http://schemas.microsoft.com/office/drawing/2014/main" id="{7A8CB1F3-155B-4760-A4F5-61E49C0BA3E7}"/>
              </a:ext>
            </a:extLst>
          </p:cNvPr>
          <p:cNvSpPr>
            <a:spLocks noGrp="1"/>
          </p:cNvSpPr>
          <p:nvPr>
            <p:ph sz="quarter" idx="17"/>
          </p:nvPr>
        </p:nvSpPr>
        <p:spPr>
          <a:xfrm>
            <a:off x="10637838" y="1639888"/>
            <a:ext cx="842962" cy="6826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Content Placeholder 19">
            <a:extLst>
              <a:ext uri="{FF2B5EF4-FFF2-40B4-BE49-F238E27FC236}">
                <a16:creationId xmlns:a16="http://schemas.microsoft.com/office/drawing/2014/main" id="{187F36B2-0C5A-43EF-B515-6817465ECB64}"/>
              </a:ext>
            </a:extLst>
          </p:cNvPr>
          <p:cNvSpPr>
            <a:spLocks noGrp="1"/>
          </p:cNvSpPr>
          <p:nvPr>
            <p:ph sz="quarter" idx="18"/>
          </p:nvPr>
        </p:nvSpPr>
        <p:spPr>
          <a:xfrm>
            <a:off x="711200" y="2613025"/>
            <a:ext cx="1524000" cy="9731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2" name="Content Placeholder 21">
            <a:extLst>
              <a:ext uri="{FF2B5EF4-FFF2-40B4-BE49-F238E27FC236}">
                <a16:creationId xmlns:a16="http://schemas.microsoft.com/office/drawing/2014/main" id="{AE80E2E2-D82C-4F74-942B-545E1D78B430}"/>
              </a:ext>
            </a:extLst>
          </p:cNvPr>
          <p:cNvSpPr>
            <a:spLocks noGrp="1"/>
          </p:cNvSpPr>
          <p:nvPr>
            <p:ph sz="quarter" idx="19"/>
          </p:nvPr>
        </p:nvSpPr>
        <p:spPr>
          <a:xfrm>
            <a:off x="2757488" y="2874963"/>
            <a:ext cx="1393825" cy="8143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Content Placeholder 23">
            <a:extLst>
              <a:ext uri="{FF2B5EF4-FFF2-40B4-BE49-F238E27FC236}">
                <a16:creationId xmlns:a16="http://schemas.microsoft.com/office/drawing/2014/main" id="{E8BB508A-6EF0-4864-8043-B25102984AAE}"/>
              </a:ext>
            </a:extLst>
          </p:cNvPr>
          <p:cNvSpPr>
            <a:spLocks noGrp="1"/>
          </p:cNvSpPr>
          <p:nvPr>
            <p:ph sz="quarter" idx="20"/>
          </p:nvPr>
        </p:nvSpPr>
        <p:spPr>
          <a:xfrm>
            <a:off x="4470400" y="2874963"/>
            <a:ext cx="1001713" cy="8143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Content Placeholder 25">
            <a:extLst>
              <a:ext uri="{FF2B5EF4-FFF2-40B4-BE49-F238E27FC236}">
                <a16:creationId xmlns:a16="http://schemas.microsoft.com/office/drawing/2014/main" id="{B90F7810-1B57-4222-9E8D-045FDB7AFBDB}"/>
              </a:ext>
            </a:extLst>
          </p:cNvPr>
          <p:cNvSpPr>
            <a:spLocks noGrp="1"/>
          </p:cNvSpPr>
          <p:nvPr>
            <p:ph sz="quarter" idx="21"/>
          </p:nvPr>
        </p:nvSpPr>
        <p:spPr>
          <a:xfrm>
            <a:off x="5922963" y="3033713"/>
            <a:ext cx="1117600" cy="5524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Content Placeholder 27">
            <a:extLst>
              <a:ext uri="{FF2B5EF4-FFF2-40B4-BE49-F238E27FC236}">
                <a16:creationId xmlns:a16="http://schemas.microsoft.com/office/drawing/2014/main" id="{FBA41F8F-A66C-492C-9332-F63B0295FDD5}"/>
              </a:ext>
            </a:extLst>
          </p:cNvPr>
          <p:cNvSpPr>
            <a:spLocks noGrp="1"/>
          </p:cNvSpPr>
          <p:nvPr>
            <p:ph sz="quarter" idx="22"/>
          </p:nvPr>
        </p:nvSpPr>
        <p:spPr>
          <a:xfrm>
            <a:off x="7561263" y="2771775"/>
            <a:ext cx="1393825" cy="9731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0" name="Content Placeholder 29">
            <a:extLst>
              <a:ext uri="{FF2B5EF4-FFF2-40B4-BE49-F238E27FC236}">
                <a16:creationId xmlns:a16="http://schemas.microsoft.com/office/drawing/2014/main" id="{EC13A821-B8D3-4888-9E8F-025830BB290D}"/>
              </a:ext>
            </a:extLst>
          </p:cNvPr>
          <p:cNvSpPr>
            <a:spLocks noGrp="1"/>
          </p:cNvSpPr>
          <p:nvPr>
            <p:ph sz="quarter" idx="23"/>
          </p:nvPr>
        </p:nvSpPr>
        <p:spPr>
          <a:xfrm>
            <a:off x="9434513" y="2874963"/>
            <a:ext cx="1609725" cy="973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2" name="Content Placeholder 31">
            <a:extLst>
              <a:ext uri="{FF2B5EF4-FFF2-40B4-BE49-F238E27FC236}">
                <a16:creationId xmlns:a16="http://schemas.microsoft.com/office/drawing/2014/main" id="{77AB917B-F850-40B9-BC1A-62228B445ED6}"/>
              </a:ext>
            </a:extLst>
          </p:cNvPr>
          <p:cNvSpPr>
            <a:spLocks noGrp="1"/>
          </p:cNvSpPr>
          <p:nvPr>
            <p:ph sz="quarter" idx="24"/>
          </p:nvPr>
        </p:nvSpPr>
        <p:spPr>
          <a:xfrm>
            <a:off x="885825" y="4224338"/>
            <a:ext cx="1349375" cy="973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4" name="Content Placeholder 33">
            <a:extLst>
              <a:ext uri="{FF2B5EF4-FFF2-40B4-BE49-F238E27FC236}">
                <a16:creationId xmlns:a16="http://schemas.microsoft.com/office/drawing/2014/main" id="{5B440EA5-7875-4E88-A101-E0343A454117}"/>
              </a:ext>
            </a:extLst>
          </p:cNvPr>
          <p:cNvSpPr>
            <a:spLocks noGrp="1"/>
          </p:cNvSpPr>
          <p:nvPr>
            <p:ph sz="quarter" idx="25"/>
          </p:nvPr>
        </p:nvSpPr>
        <p:spPr>
          <a:xfrm>
            <a:off x="2757488" y="4224338"/>
            <a:ext cx="1060450" cy="8143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6" name="Content Placeholder 35">
            <a:extLst>
              <a:ext uri="{FF2B5EF4-FFF2-40B4-BE49-F238E27FC236}">
                <a16:creationId xmlns:a16="http://schemas.microsoft.com/office/drawing/2014/main" id="{B9B18E1E-2AEB-4544-B61F-DD5A5116D15C}"/>
              </a:ext>
            </a:extLst>
          </p:cNvPr>
          <p:cNvSpPr>
            <a:spLocks noGrp="1"/>
          </p:cNvSpPr>
          <p:nvPr>
            <p:ph sz="quarter" idx="26"/>
          </p:nvPr>
        </p:nvSpPr>
        <p:spPr>
          <a:xfrm>
            <a:off x="4151313" y="4224338"/>
            <a:ext cx="1001712" cy="6524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8" name="Content Placeholder 37">
            <a:extLst>
              <a:ext uri="{FF2B5EF4-FFF2-40B4-BE49-F238E27FC236}">
                <a16:creationId xmlns:a16="http://schemas.microsoft.com/office/drawing/2014/main" id="{47F8CF12-15E6-4853-8787-2D3777C9F622}"/>
              </a:ext>
            </a:extLst>
          </p:cNvPr>
          <p:cNvSpPr>
            <a:spLocks noGrp="1"/>
          </p:cNvSpPr>
          <p:nvPr>
            <p:ph sz="quarter" idx="27"/>
          </p:nvPr>
        </p:nvSpPr>
        <p:spPr>
          <a:xfrm>
            <a:off x="5922963" y="4224338"/>
            <a:ext cx="1231900" cy="1025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0" name="Content Placeholder 39">
            <a:extLst>
              <a:ext uri="{FF2B5EF4-FFF2-40B4-BE49-F238E27FC236}">
                <a16:creationId xmlns:a16="http://schemas.microsoft.com/office/drawing/2014/main" id="{5FED9FA2-CB37-46DD-BBF1-41D4CA7CA10D}"/>
              </a:ext>
            </a:extLst>
          </p:cNvPr>
          <p:cNvSpPr>
            <a:spLocks noGrp="1"/>
          </p:cNvSpPr>
          <p:nvPr>
            <p:ph sz="quarter" idx="28"/>
          </p:nvPr>
        </p:nvSpPr>
        <p:spPr>
          <a:xfrm>
            <a:off x="7561263" y="4244975"/>
            <a:ext cx="1873250" cy="1168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1" name="Rectangle: Rounded Corners 40">
            <a:extLst>
              <a:ext uri="{FF2B5EF4-FFF2-40B4-BE49-F238E27FC236}">
                <a16:creationId xmlns:a16="http://schemas.microsoft.com/office/drawing/2014/main" id="{E0CF43A3-3E32-48F0-B495-932BCC38C730}"/>
              </a:ext>
              <a:ext uri="{C183D7F6-B498-43B3-948B-1728B52AA6E4}">
                <adec:decorative xmlns:adec="http://schemas.microsoft.com/office/drawing/2017/decorative" val="1"/>
              </a:ext>
            </a:extLst>
          </p:cNvPr>
          <p:cNvSpPr/>
          <p:nvPr userDrawn="1"/>
        </p:nvSpPr>
        <p:spPr bwMode="auto">
          <a:xfrm>
            <a:off x="390782" y="1084863"/>
            <a:ext cx="676018" cy="346504"/>
          </a:xfrm>
          <a:prstGeom prst="roundRect">
            <a:avLst>
              <a:gd name="adj" fmla="val 50000"/>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4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 name="Rectangle 41">
            <a:extLst>
              <a:ext uri="{FF2B5EF4-FFF2-40B4-BE49-F238E27FC236}">
                <a16:creationId xmlns:a16="http://schemas.microsoft.com/office/drawing/2014/main" id="{19A470BD-89FD-4D9C-9921-51EA9770C102}"/>
              </a:ext>
              <a:ext uri="{C183D7F6-B498-43B3-948B-1728B52AA6E4}">
                <adec:decorative xmlns:adec="http://schemas.microsoft.com/office/drawing/2017/decorative" val="1"/>
              </a:ext>
            </a:extLst>
          </p:cNvPr>
          <p:cNvSpPr/>
          <p:nvPr userDrawn="1"/>
        </p:nvSpPr>
        <p:spPr bwMode="auto">
          <a:xfrm>
            <a:off x="452471" y="2869020"/>
            <a:ext cx="11397597" cy="3553212"/>
          </a:xfrm>
          <a:prstGeom prst="rect">
            <a:avLst/>
          </a:prstGeom>
          <a:solidFill>
            <a:schemeClr val="bg1"/>
          </a:solidFill>
          <a:ln w="9525" cap="flat" cmpd="sng" algn="ctr">
            <a:noFill/>
            <a:prstDash val="solid"/>
            <a:headEnd type="none" w="med" len="med"/>
            <a:tailEnd type="none" w="med" len="med"/>
          </a:ln>
          <a:effectLst>
            <a:outerShdw blurRad="190500" dist="38100" dir="2700000" algn="ctr" rotWithShape="0">
              <a:srgbClr val="000000">
                <a:alpha val="2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cxnSp>
        <p:nvCxnSpPr>
          <p:cNvPr id="43" name="Straight Connector 42">
            <a:extLst>
              <a:ext uri="{FF2B5EF4-FFF2-40B4-BE49-F238E27FC236}">
                <a16:creationId xmlns:a16="http://schemas.microsoft.com/office/drawing/2014/main" id="{3C3485B9-4F7F-4AF9-ADE3-6253DCCE35FA}"/>
              </a:ext>
              <a:ext uri="{C183D7F6-B498-43B3-948B-1728B52AA6E4}">
                <adec:decorative xmlns:adec="http://schemas.microsoft.com/office/drawing/2017/decorative" val="1"/>
              </a:ext>
            </a:extLst>
          </p:cNvPr>
          <p:cNvCxnSpPr>
            <a:cxnSpLocks/>
          </p:cNvCxnSpPr>
          <p:nvPr userDrawn="1"/>
        </p:nvCxnSpPr>
        <p:spPr>
          <a:xfrm flipV="1">
            <a:off x="452471" y="2869021"/>
            <a:ext cx="0" cy="3553211"/>
          </a:xfrm>
          <a:prstGeom prst="line">
            <a:avLst/>
          </a:prstGeom>
          <a:noFill/>
          <a:ln w="76200" cap="flat" cmpd="sng" algn="ctr">
            <a:gradFill>
              <a:gsLst>
                <a:gs pos="0">
                  <a:srgbClr val="50E6FF"/>
                </a:gs>
                <a:gs pos="100000">
                  <a:srgbClr val="0078D3"/>
                </a:gs>
              </a:gsLst>
              <a:lin ang="1800000" scaled="0"/>
            </a:gradFill>
            <a:prstDash val="solid"/>
            <a:headEnd type="none"/>
            <a:tailEnd type="none"/>
          </a:ln>
          <a:effectLst/>
        </p:spPr>
      </p:cxnSp>
    </p:spTree>
    <p:extLst>
      <p:ext uri="{BB962C8B-B14F-4D97-AF65-F5344CB8AC3E}">
        <p14:creationId xmlns:p14="http://schemas.microsoft.com/office/powerpoint/2010/main" val="420979664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8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0C144E73-5014-47CD-816A-1BBD63D289B1}"/>
              </a:ext>
            </a:extLst>
          </p:cNvPr>
          <p:cNvSpPr>
            <a:spLocks noGrp="1"/>
          </p:cNvSpPr>
          <p:nvPr>
            <p:ph sz="quarter" idx="10"/>
          </p:nvPr>
        </p:nvSpPr>
        <p:spPr>
          <a:xfrm>
            <a:off x="455613" y="1566863"/>
            <a:ext cx="2143125" cy="11906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a:extLst>
              <a:ext uri="{FF2B5EF4-FFF2-40B4-BE49-F238E27FC236}">
                <a16:creationId xmlns:a16="http://schemas.microsoft.com/office/drawing/2014/main" id="{01B2E903-DFD2-499B-86D3-8867E7ECD717}"/>
              </a:ext>
            </a:extLst>
          </p:cNvPr>
          <p:cNvSpPr>
            <a:spLocks noGrp="1"/>
          </p:cNvSpPr>
          <p:nvPr>
            <p:ph sz="quarter" idx="11"/>
          </p:nvPr>
        </p:nvSpPr>
        <p:spPr>
          <a:xfrm>
            <a:off x="2960688" y="1566863"/>
            <a:ext cx="1204912" cy="10017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7">
            <a:extLst>
              <a:ext uri="{FF2B5EF4-FFF2-40B4-BE49-F238E27FC236}">
                <a16:creationId xmlns:a16="http://schemas.microsoft.com/office/drawing/2014/main" id="{0B69A60D-9876-4AF1-A22F-7E337BDA2D73}"/>
              </a:ext>
            </a:extLst>
          </p:cNvPr>
          <p:cNvSpPr>
            <a:spLocks noGrp="1"/>
          </p:cNvSpPr>
          <p:nvPr>
            <p:ph sz="quarter" idx="12"/>
          </p:nvPr>
        </p:nvSpPr>
        <p:spPr>
          <a:xfrm>
            <a:off x="4527550" y="1566863"/>
            <a:ext cx="1031875" cy="6254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9">
            <a:extLst>
              <a:ext uri="{FF2B5EF4-FFF2-40B4-BE49-F238E27FC236}">
                <a16:creationId xmlns:a16="http://schemas.microsoft.com/office/drawing/2014/main" id="{4734988F-AC88-420A-B122-49CC03995A1C}"/>
              </a:ext>
            </a:extLst>
          </p:cNvPr>
          <p:cNvSpPr>
            <a:spLocks noGrp="1"/>
          </p:cNvSpPr>
          <p:nvPr>
            <p:ph sz="quarter" idx="13"/>
          </p:nvPr>
        </p:nvSpPr>
        <p:spPr>
          <a:xfrm>
            <a:off x="5921375" y="1566863"/>
            <a:ext cx="1031875" cy="6254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11">
            <a:extLst>
              <a:ext uri="{FF2B5EF4-FFF2-40B4-BE49-F238E27FC236}">
                <a16:creationId xmlns:a16="http://schemas.microsoft.com/office/drawing/2014/main" id="{40CE919D-F566-4206-A7C4-94F5A0599152}"/>
              </a:ext>
            </a:extLst>
          </p:cNvPr>
          <p:cNvSpPr>
            <a:spLocks noGrp="1"/>
          </p:cNvSpPr>
          <p:nvPr>
            <p:ph sz="quarter" idx="14"/>
          </p:nvPr>
        </p:nvSpPr>
        <p:spPr>
          <a:xfrm>
            <a:off x="7315200" y="1566863"/>
            <a:ext cx="900113" cy="6254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13">
            <a:extLst>
              <a:ext uri="{FF2B5EF4-FFF2-40B4-BE49-F238E27FC236}">
                <a16:creationId xmlns:a16="http://schemas.microsoft.com/office/drawing/2014/main" id="{6E9290F2-A64D-4818-89EC-6081E750B74A}"/>
              </a:ext>
            </a:extLst>
          </p:cNvPr>
          <p:cNvSpPr>
            <a:spLocks noGrp="1"/>
          </p:cNvSpPr>
          <p:nvPr>
            <p:ph sz="quarter" idx="15"/>
          </p:nvPr>
        </p:nvSpPr>
        <p:spPr>
          <a:xfrm>
            <a:off x="8709025" y="1566863"/>
            <a:ext cx="1363663" cy="6254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Content Placeholder 15">
            <a:extLst>
              <a:ext uri="{FF2B5EF4-FFF2-40B4-BE49-F238E27FC236}">
                <a16:creationId xmlns:a16="http://schemas.microsoft.com/office/drawing/2014/main" id="{C409A221-CDB2-45F4-8C5C-9EE6B3C4F62E}"/>
              </a:ext>
            </a:extLst>
          </p:cNvPr>
          <p:cNvSpPr>
            <a:spLocks noGrp="1"/>
          </p:cNvSpPr>
          <p:nvPr>
            <p:ph sz="quarter" idx="16"/>
          </p:nvPr>
        </p:nvSpPr>
        <p:spPr>
          <a:xfrm>
            <a:off x="10421938" y="1698625"/>
            <a:ext cx="725487" cy="4937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Content Placeholder 17">
            <a:extLst>
              <a:ext uri="{FF2B5EF4-FFF2-40B4-BE49-F238E27FC236}">
                <a16:creationId xmlns:a16="http://schemas.microsoft.com/office/drawing/2014/main" id="{DD99C01D-BDF5-4D47-B72F-F889445D00DA}"/>
              </a:ext>
            </a:extLst>
          </p:cNvPr>
          <p:cNvSpPr>
            <a:spLocks noGrp="1"/>
          </p:cNvSpPr>
          <p:nvPr>
            <p:ph sz="quarter" idx="17"/>
          </p:nvPr>
        </p:nvSpPr>
        <p:spPr>
          <a:xfrm>
            <a:off x="455613" y="3236913"/>
            <a:ext cx="1649412" cy="7397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Content Placeholder 19">
            <a:extLst>
              <a:ext uri="{FF2B5EF4-FFF2-40B4-BE49-F238E27FC236}">
                <a16:creationId xmlns:a16="http://schemas.microsoft.com/office/drawing/2014/main" id="{87841F1F-2DA9-43DC-96D4-A40AFADCC487}"/>
              </a:ext>
            </a:extLst>
          </p:cNvPr>
          <p:cNvSpPr>
            <a:spLocks noGrp="1"/>
          </p:cNvSpPr>
          <p:nvPr>
            <p:ph sz="quarter" idx="18"/>
          </p:nvPr>
        </p:nvSpPr>
        <p:spPr>
          <a:xfrm>
            <a:off x="2598738" y="3236913"/>
            <a:ext cx="1928812" cy="10525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2" name="Content Placeholder 21">
            <a:extLst>
              <a:ext uri="{FF2B5EF4-FFF2-40B4-BE49-F238E27FC236}">
                <a16:creationId xmlns:a16="http://schemas.microsoft.com/office/drawing/2014/main" id="{997F08EC-9E3A-4282-AD19-5C1C1F7D9387}"/>
              </a:ext>
            </a:extLst>
          </p:cNvPr>
          <p:cNvSpPr>
            <a:spLocks noGrp="1"/>
          </p:cNvSpPr>
          <p:nvPr>
            <p:ph sz="quarter" idx="19"/>
          </p:nvPr>
        </p:nvSpPr>
        <p:spPr>
          <a:xfrm>
            <a:off x="5021263" y="3098800"/>
            <a:ext cx="1928812" cy="10525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Content Placeholder 23">
            <a:extLst>
              <a:ext uri="{FF2B5EF4-FFF2-40B4-BE49-F238E27FC236}">
                <a16:creationId xmlns:a16="http://schemas.microsoft.com/office/drawing/2014/main" id="{0921CE9D-0917-40CE-94DC-7DFADF8B256F}"/>
              </a:ext>
            </a:extLst>
          </p:cNvPr>
          <p:cNvSpPr>
            <a:spLocks noGrp="1"/>
          </p:cNvSpPr>
          <p:nvPr>
            <p:ph sz="quarter" idx="20"/>
          </p:nvPr>
        </p:nvSpPr>
        <p:spPr>
          <a:xfrm>
            <a:off x="7443788" y="3098800"/>
            <a:ext cx="1265237" cy="10525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Content Placeholder 25">
            <a:extLst>
              <a:ext uri="{FF2B5EF4-FFF2-40B4-BE49-F238E27FC236}">
                <a16:creationId xmlns:a16="http://schemas.microsoft.com/office/drawing/2014/main" id="{F736F2C2-5109-4A7A-A0E1-1E75499AF1FE}"/>
              </a:ext>
            </a:extLst>
          </p:cNvPr>
          <p:cNvSpPr>
            <a:spLocks noGrp="1"/>
          </p:cNvSpPr>
          <p:nvPr>
            <p:ph sz="quarter" idx="21"/>
          </p:nvPr>
        </p:nvSpPr>
        <p:spPr>
          <a:xfrm>
            <a:off x="9202738" y="3236913"/>
            <a:ext cx="1044575" cy="7397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7" name="Rectangle: Rounded Corners 26">
            <a:extLst>
              <a:ext uri="{FF2B5EF4-FFF2-40B4-BE49-F238E27FC236}">
                <a16:creationId xmlns:a16="http://schemas.microsoft.com/office/drawing/2014/main" id="{97675B9B-AD58-41C2-9FDC-855929D68DC4}"/>
              </a:ext>
              <a:ext uri="{C183D7F6-B498-43B3-948B-1728B52AA6E4}">
                <adec:decorative xmlns:adec="http://schemas.microsoft.com/office/drawing/2017/decorative" val="1"/>
              </a:ext>
            </a:extLst>
          </p:cNvPr>
          <p:cNvSpPr/>
          <p:nvPr userDrawn="1"/>
        </p:nvSpPr>
        <p:spPr bwMode="auto">
          <a:xfrm>
            <a:off x="390782" y="1084863"/>
            <a:ext cx="676018" cy="346504"/>
          </a:xfrm>
          <a:prstGeom prst="roundRect">
            <a:avLst>
              <a:gd name="adj" fmla="val 50000"/>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4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Rectangle 18">
            <a:extLst>
              <a:ext uri="{FF2B5EF4-FFF2-40B4-BE49-F238E27FC236}">
                <a16:creationId xmlns:a16="http://schemas.microsoft.com/office/drawing/2014/main" id="{B1DDFC68-801B-411C-9ECE-4ADDFA69C371}"/>
              </a:ext>
              <a:ext uri="{C183D7F6-B498-43B3-948B-1728B52AA6E4}">
                <adec:decorative xmlns:adec="http://schemas.microsoft.com/office/drawing/2017/decorative" val="1"/>
              </a:ext>
            </a:extLst>
          </p:cNvPr>
          <p:cNvSpPr/>
          <p:nvPr userDrawn="1"/>
        </p:nvSpPr>
        <p:spPr bwMode="auto">
          <a:xfrm>
            <a:off x="452471" y="2869020"/>
            <a:ext cx="11397597" cy="3553212"/>
          </a:xfrm>
          <a:prstGeom prst="rect">
            <a:avLst/>
          </a:prstGeom>
          <a:solidFill>
            <a:schemeClr val="bg1"/>
          </a:solidFill>
          <a:ln w="9525" cap="flat" cmpd="sng" algn="ctr">
            <a:noFill/>
            <a:prstDash val="solid"/>
            <a:headEnd type="none" w="med" len="med"/>
            <a:tailEnd type="none" w="med" len="med"/>
          </a:ln>
          <a:effectLst>
            <a:outerShdw blurRad="190500" dist="38100" dir="2700000" algn="ctr" rotWithShape="0">
              <a:srgbClr val="000000">
                <a:alpha val="2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cxnSp>
        <p:nvCxnSpPr>
          <p:cNvPr id="21" name="Straight Connector 20">
            <a:extLst>
              <a:ext uri="{FF2B5EF4-FFF2-40B4-BE49-F238E27FC236}">
                <a16:creationId xmlns:a16="http://schemas.microsoft.com/office/drawing/2014/main" id="{D2227C8E-EAFA-412C-84C9-8514DAC31AE0}"/>
              </a:ext>
              <a:ext uri="{C183D7F6-B498-43B3-948B-1728B52AA6E4}">
                <adec:decorative xmlns:adec="http://schemas.microsoft.com/office/drawing/2017/decorative" val="1"/>
              </a:ext>
            </a:extLst>
          </p:cNvPr>
          <p:cNvCxnSpPr>
            <a:cxnSpLocks/>
          </p:cNvCxnSpPr>
          <p:nvPr userDrawn="1"/>
        </p:nvCxnSpPr>
        <p:spPr>
          <a:xfrm flipV="1">
            <a:off x="452471" y="2869021"/>
            <a:ext cx="0" cy="3553211"/>
          </a:xfrm>
          <a:prstGeom prst="line">
            <a:avLst/>
          </a:prstGeom>
          <a:noFill/>
          <a:ln w="76200" cap="flat" cmpd="sng" algn="ctr">
            <a:gradFill>
              <a:gsLst>
                <a:gs pos="0">
                  <a:srgbClr val="50E6FF"/>
                </a:gs>
                <a:gs pos="100000">
                  <a:srgbClr val="0078D3"/>
                </a:gs>
              </a:gsLst>
              <a:lin ang="1800000" scaled="0"/>
            </a:gradFill>
            <a:prstDash val="solid"/>
            <a:headEnd type="none"/>
            <a:tailEnd type="none"/>
          </a:ln>
          <a:effectLst/>
        </p:spPr>
      </p:cxnSp>
    </p:spTree>
    <p:extLst>
      <p:ext uri="{BB962C8B-B14F-4D97-AF65-F5344CB8AC3E}">
        <p14:creationId xmlns:p14="http://schemas.microsoft.com/office/powerpoint/2010/main" val="220212223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7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1295E5AA-FA9E-476E-98E4-88B67E95F38B}"/>
              </a:ext>
            </a:extLst>
          </p:cNvPr>
          <p:cNvSpPr>
            <a:spLocks noGrp="1"/>
          </p:cNvSpPr>
          <p:nvPr>
            <p:ph sz="quarter" idx="10"/>
          </p:nvPr>
        </p:nvSpPr>
        <p:spPr>
          <a:xfrm>
            <a:off x="711200" y="1698625"/>
            <a:ext cx="2627313" cy="12620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a:extLst>
              <a:ext uri="{FF2B5EF4-FFF2-40B4-BE49-F238E27FC236}">
                <a16:creationId xmlns:a16="http://schemas.microsoft.com/office/drawing/2014/main" id="{504885EF-B98E-4B01-9C7E-4AFBF97A1994}"/>
              </a:ext>
            </a:extLst>
          </p:cNvPr>
          <p:cNvSpPr>
            <a:spLocks noGrp="1"/>
          </p:cNvSpPr>
          <p:nvPr>
            <p:ph sz="quarter" idx="11"/>
          </p:nvPr>
        </p:nvSpPr>
        <p:spPr>
          <a:xfrm>
            <a:off x="3584575" y="1698625"/>
            <a:ext cx="1408113" cy="1030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7">
            <a:extLst>
              <a:ext uri="{FF2B5EF4-FFF2-40B4-BE49-F238E27FC236}">
                <a16:creationId xmlns:a16="http://schemas.microsoft.com/office/drawing/2014/main" id="{21E522CC-4BAD-4A2E-B7F0-91DB5D7BE25C}"/>
              </a:ext>
            </a:extLst>
          </p:cNvPr>
          <p:cNvSpPr>
            <a:spLocks noGrp="1"/>
          </p:cNvSpPr>
          <p:nvPr>
            <p:ph sz="quarter" idx="12"/>
          </p:nvPr>
        </p:nvSpPr>
        <p:spPr>
          <a:xfrm>
            <a:off x="5238750" y="1698625"/>
            <a:ext cx="1204913" cy="1030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9">
            <a:extLst>
              <a:ext uri="{FF2B5EF4-FFF2-40B4-BE49-F238E27FC236}">
                <a16:creationId xmlns:a16="http://schemas.microsoft.com/office/drawing/2014/main" id="{D6A586A4-8AB7-42DB-8FA4-94D980AB8AB0}"/>
              </a:ext>
            </a:extLst>
          </p:cNvPr>
          <p:cNvSpPr>
            <a:spLocks noGrp="1"/>
          </p:cNvSpPr>
          <p:nvPr>
            <p:ph sz="quarter" idx="13"/>
          </p:nvPr>
        </p:nvSpPr>
        <p:spPr>
          <a:xfrm>
            <a:off x="6807200" y="1698625"/>
            <a:ext cx="1001713" cy="9286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11">
            <a:extLst>
              <a:ext uri="{FF2B5EF4-FFF2-40B4-BE49-F238E27FC236}">
                <a16:creationId xmlns:a16="http://schemas.microsoft.com/office/drawing/2014/main" id="{888EA991-1D43-40EC-A9F9-982971AAA13A}"/>
              </a:ext>
            </a:extLst>
          </p:cNvPr>
          <p:cNvSpPr>
            <a:spLocks noGrp="1"/>
          </p:cNvSpPr>
          <p:nvPr>
            <p:ph sz="quarter" idx="14"/>
          </p:nvPr>
        </p:nvSpPr>
        <p:spPr>
          <a:xfrm>
            <a:off x="8172450" y="1597025"/>
            <a:ext cx="681038" cy="609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13">
            <a:extLst>
              <a:ext uri="{FF2B5EF4-FFF2-40B4-BE49-F238E27FC236}">
                <a16:creationId xmlns:a16="http://schemas.microsoft.com/office/drawing/2014/main" id="{6FBCFB69-5FFE-4E53-8173-7B3A5DFD7252}"/>
              </a:ext>
            </a:extLst>
          </p:cNvPr>
          <p:cNvSpPr>
            <a:spLocks noGrp="1"/>
          </p:cNvSpPr>
          <p:nvPr>
            <p:ph sz="quarter" idx="15"/>
          </p:nvPr>
        </p:nvSpPr>
        <p:spPr>
          <a:xfrm>
            <a:off x="9217025" y="1597025"/>
            <a:ext cx="1771650" cy="9286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Content Placeholder 15">
            <a:extLst>
              <a:ext uri="{FF2B5EF4-FFF2-40B4-BE49-F238E27FC236}">
                <a16:creationId xmlns:a16="http://schemas.microsoft.com/office/drawing/2014/main" id="{4EBCD95D-E2E0-46E7-994A-284FFBE055E2}"/>
              </a:ext>
            </a:extLst>
          </p:cNvPr>
          <p:cNvSpPr>
            <a:spLocks noGrp="1"/>
          </p:cNvSpPr>
          <p:nvPr>
            <p:ph sz="quarter" idx="16"/>
          </p:nvPr>
        </p:nvSpPr>
        <p:spPr>
          <a:xfrm>
            <a:off x="1030288" y="3584575"/>
            <a:ext cx="1828800" cy="1422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Content Placeholder 17">
            <a:extLst>
              <a:ext uri="{FF2B5EF4-FFF2-40B4-BE49-F238E27FC236}">
                <a16:creationId xmlns:a16="http://schemas.microsoft.com/office/drawing/2014/main" id="{95D65A9C-E04D-43E7-8098-EE5BC223BFBE}"/>
              </a:ext>
            </a:extLst>
          </p:cNvPr>
          <p:cNvSpPr>
            <a:spLocks noGrp="1"/>
          </p:cNvSpPr>
          <p:nvPr>
            <p:ph sz="quarter" idx="17"/>
          </p:nvPr>
        </p:nvSpPr>
        <p:spPr>
          <a:xfrm>
            <a:off x="3338513" y="3584575"/>
            <a:ext cx="1408112" cy="12620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Content Placeholder 19">
            <a:extLst>
              <a:ext uri="{FF2B5EF4-FFF2-40B4-BE49-F238E27FC236}">
                <a16:creationId xmlns:a16="http://schemas.microsoft.com/office/drawing/2014/main" id="{48E4E459-6668-40BF-97D1-3EACEA2BFACC}"/>
              </a:ext>
            </a:extLst>
          </p:cNvPr>
          <p:cNvSpPr>
            <a:spLocks noGrp="1"/>
          </p:cNvSpPr>
          <p:nvPr>
            <p:ph sz="quarter" idx="18"/>
          </p:nvPr>
        </p:nvSpPr>
        <p:spPr>
          <a:xfrm>
            <a:off x="5238750" y="3584575"/>
            <a:ext cx="1408113" cy="12620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Rectangle: Rounded Corners 20">
            <a:extLst>
              <a:ext uri="{FF2B5EF4-FFF2-40B4-BE49-F238E27FC236}">
                <a16:creationId xmlns:a16="http://schemas.microsoft.com/office/drawing/2014/main" id="{C9D18F4D-D4D0-4C86-8546-059D9DA9F559}"/>
              </a:ext>
              <a:ext uri="{C183D7F6-B498-43B3-948B-1728B52AA6E4}">
                <adec:decorative xmlns:adec="http://schemas.microsoft.com/office/drawing/2017/decorative" val="1"/>
              </a:ext>
            </a:extLst>
          </p:cNvPr>
          <p:cNvSpPr/>
          <p:nvPr userDrawn="1"/>
        </p:nvSpPr>
        <p:spPr bwMode="auto">
          <a:xfrm>
            <a:off x="390782" y="1084863"/>
            <a:ext cx="676018" cy="346504"/>
          </a:xfrm>
          <a:prstGeom prst="roundRect">
            <a:avLst>
              <a:gd name="adj" fmla="val 50000"/>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4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 name="Rectangle 21">
            <a:extLst>
              <a:ext uri="{FF2B5EF4-FFF2-40B4-BE49-F238E27FC236}">
                <a16:creationId xmlns:a16="http://schemas.microsoft.com/office/drawing/2014/main" id="{A94FEB1D-E8DB-48F2-8A54-BB021D777FB7}"/>
              </a:ext>
              <a:ext uri="{C183D7F6-B498-43B3-948B-1728B52AA6E4}">
                <adec:decorative xmlns:adec="http://schemas.microsoft.com/office/drawing/2017/decorative" val="1"/>
              </a:ext>
            </a:extLst>
          </p:cNvPr>
          <p:cNvSpPr/>
          <p:nvPr userDrawn="1"/>
        </p:nvSpPr>
        <p:spPr bwMode="auto">
          <a:xfrm>
            <a:off x="452471" y="2869020"/>
            <a:ext cx="11397597" cy="3553212"/>
          </a:xfrm>
          <a:prstGeom prst="rect">
            <a:avLst/>
          </a:prstGeom>
          <a:solidFill>
            <a:schemeClr val="bg1"/>
          </a:solidFill>
          <a:ln w="9525" cap="flat" cmpd="sng" algn="ctr">
            <a:noFill/>
            <a:prstDash val="solid"/>
            <a:headEnd type="none" w="med" len="med"/>
            <a:tailEnd type="none" w="med" len="med"/>
          </a:ln>
          <a:effectLst>
            <a:outerShdw blurRad="190500" dist="38100" dir="2700000" algn="ctr" rotWithShape="0">
              <a:srgbClr val="000000">
                <a:alpha val="2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cxnSp>
        <p:nvCxnSpPr>
          <p:cNvPr id="23" name="Straight Connector 22">
            <a:extLst>
              <a:ext uri="{FF2B5EF4-FFF2-40B4-BE49-F238E27FC236}">
                <a16:creationId xmlns:a16="http://schemas.microsoft.com/office/drawing/2014/main" id="{EAA8D930-9197-425B-A5C7-E2AF73553300}"/>
              </a:ext>
              <a:ext uri="{C183D7F6-B498-43B3-948B-1728B52AA6E4}">
                <adec:decorative xmlns:adec="http://schemas.microsoft.com/office/drawing/2017/decorative" val="1"/>
              </a:ext>
            </a:extLst>
          </p:cNvPr>
          <p:cNvCxnSpPr>
            <a:cxnSpLocks/>
          </p:cNvCxnSpPr>
          <p:nvPr userDrawn="1"/>
        </p:nvCxnSpPr>
        <p:spPr>
          <a:xfrm flipV="1">
            <a:off x="452471" y="2869021"/>
            <a:ext cx="0" cy="3553211"/>
          </a:xfrm>
          <a:prstGeom prst="line">
            <a:avLst/>
          </a:prstGeom>
          <a:noFill/>
          <a:ln w="76200" cap="flat" cmpd="sng" algn="ctr">
            <a:gradFill>
              <a:gsLst>
                <a:gs pos="0">
                  <a:srgbClr val="50E6FF"/>
                </a:gs>
                <a:gs pos="100000">
                  <a:srgbClr val="0078D3"/>
                </a:gs>
              </a:gsLst>
              <a:lin ang="1800000" scaled="0"/>
            </a:gradFill>
            <a:prstDash val="solid"/>
            <a:headEnd type="none"/>
            <a:tailEnd type="none"/>
          </a:ln>
          <a:effectLst/>
        </p:spPr>
      </p:cxnSp>
    </p:spTree>
    <p:extLst>
      <p:ext uri="{BB962C8B-B14F-4D97-AF65-F5344CB8AC3E}">
        <p14:creationId xmlns:p14="http://schemas.microsoft.com/office/powerpoint/2010/main" val="209047324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6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6A43B975-F7B1-4B97-84CE-89C6A5708925}"/>
              </a:ext>
            </a:extLst>
          </p:cNvPr>
          <p:cNvSpPr>
            <a:spLocks noGrp="1"/>
          </p:cNvSpPr>
          <p:nvPr>
            <p:ph sz="quarter" idx="10"/>
          </p:nvPr>
        </p:nvSpPr>
        <p:spPr>
          <a:xfrm>
            <a:off x="841375" y="1828800"/>
            <a:ext cx="2206625" cy="8143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a:extLst>
              <a:ext uri="{FF2B5EF4-FFF2-40B4-BE49-F238E27FC236}">
                <a16:creationId xmlns:a16="http://schemas.microsoft.com/office/drawing/2014/main" id="{B0441002-0BA0-4EBF-8683-948CB7FE1C96}"/>
              </a:ext>
            </a:extLst>
          </p:cNvPr>
          <p:cNvSpPr>
            <a:spLocks noGrp="1"/>
          </p:cNvSpPr>
          <p:nvPr>
            <p:ph sz="quarter" idx="11"/>
          </p:nvPr>
        </p:nvSpPr>
        <p:spPr>
          <a:xfrm>
            <a:off x="3381375" y="1828800"/>
            <a:ext cx="1481138" cy="71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7">
            <a:extLst>
              <a:ext uri="{FF2B5EF4-FFF2-40B4-BE49-F238E27FC236}">
                <a16:creationId xmlns:a16="http://schemas.microsoft.com/office/drawing/2014/main" id="{FF5F77FC-FE57-4037-8CCD-19DA4DB2960E}"/>
              </a:ext>
            </a:extLst>
          </p:cNvPr>
          <p:cNvSpPr>
            <a:spLocks noGrp="1"/>
          </p:cNvSpPr>
          <p:nvPr>
            <p:ph sz="quarter" idx="12"/>
          </p:nvPr>
        </p:nvSpPr>
        <p:spPr>
          <a:xfrm>
            <a:off x="5195888" y="1828800"/>
            <a:ext cx="1277937" cy="71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9">
            <a:extLst>
              <a:ext uri="{FF2B5EF4-FFF2-40B4-BE49-F238E27FC236}">
                <a16:creationId xmlns:a16="http://schemas.microsoft.com/office/drawing/2014/main" id="{A1A5A542-2570-468F-BB68-336559C50620}"/>
              </a:ext>
            </a:extLst>
          </p:cNvPr>
          <p:cNvSpPr>
            <a:spLocks noGrp="1"/>
          </p:cNvSpPr>
          <p:nvPr>
            <p:ph sz="quarter" idx="13"/>
          </p:nvPr>
        </p:nvSpPr>
        <p:spPr>
          <a:xfrm>
            <a:off x="6908800" y="1725613"/>
            <a:ext cx="900113" cy="91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11">
            <a:extLst>
              <a:ext uri="{FF2B5EF4-FFF2-40B4-BE49-F238E27FC236}">
                <a16:creationId xmlns:a16="http://schemas.microsoft.com/office/drawing/2014/main" id="{96BBC5BA-4AD6-47C4-A81F-D9C09A3833F0}"/>
              </a:ext>
            </a:extLst>
          </p:cNvPr>
          <p:cNvSpPr>
            <a:spLocks noGrp="1"/>
          </p:cNvSpPr>
          <p:nvPr>
            <p:ph sz="quarter" idx="14"/>
          </p:nvPr>
        </p:nvSpPr>
        <p:spPr>
          <a:xfrm>
            <a:off x="8186738" y="1725613"/>
            <a:ext cx="1276350" cy="8143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13">
            <a:extLst>
              <a:ext uri="{FF2B5EF4-FFF2-40B4-BE49-F238E27FC236}">
                <a16:creationId xmlns:a16="http://schemas.microsoft.com/office/drawing/2014/main" id="{15F73670-3F2D-46F2-B68C-104C7EBCA998}"/>
              </a:ext>
            </a:extLst>
          </p:cNvPr>
          <p:cNvSpPr>
            <a:spLocks noGrp="1"/>
          </p:cNvSpPr>
          <p:nvPr>
            <p:ph sz="quarter" idx="15"/>
          </p:nvPr>
        </p:nvSpPr>
        <p:spPr>
          <a:xfrm>
            <a:off x="9985375" y="1725613"/>
            <a:ext cx="2105025" cy="91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Content Placeholder 15">
            <a:extLst>
              <a:ext uri="{FF2B5EF4-FFF2-40B4-BE49-F238E27FC236}">
                <a16:creationId xmlns:a16="http://schemas.microsoft.com/office/drawing/2014/main" id="{F18F8E66-866A-4FF7-A4C3-64ACB7EEEC3F}"/>
              </a:ext>
            </a:extLst>
          </p:cNvPr>
          <p:cNvSpPr>
            <a:spLocks noGrp="1"/>
          </p:cNvSpPr>
          <p:nvPr>
            <p:ph sz="quarter" idx="16"/>
          </p:nvPr>
        </p:nvSpPr>
        <p:spPr>
          <a:xfrm>
            <a:off x="942975" y="3429000"/>
            <a:ext cx="1771650" cy="8143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Content Placeholder 17">
            <a:extLst>
              <a:ext uri="{FF2B5EF4-FFF2-40B4-BE49-F238E27FC236}">
                <a16:creationId xmlns:a16="http://schemas.microsoft.com/office/drawing/2014/main" id="{03B43B4D-B5F2-435D-A868-97006E123262}"/>
              </a:ext>
            </a:extLst>
          </p:cNvPr>
          <p:cNvSpPr>
            <a:spLocks noGrp="1"/>
          </p:cNvSpPr>
          <p:nvPr>
            <p:ph sz="quarter" idx="17"/>
          </p:nvPr>
        </p:nvSpPr>
        <p:spPr>
          <a:xfrm>
            <a:off x="3381375" y="3429000"/>
            <a:ext cx="2336800" cy="9985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Content Placeholder 19">
            <a:extLst>
              <a:ext uri="{FF2B5EF4-FFF2-40B4-BE49-F238E27FC236}">
                <a16:creationId xmlns:a16="http://schemas.microsoft.com/office/drawing/2014/main" id="{FBAA348D-A50D-4615-8201-E0B1AC6D6CBB}"/>
              </a:ext>
            </a:extLst>
          </p:cNvPr>
          <p:cNvSpPr>
            <a:spLocks noGrp="1"/>
          </p:cNvSpPr>
          <p:nvPr>
            <p:ph sz="quarter" idx="18"/>
          </p:nvPr>
        </p:nvSpPr>
        <p:spPr>
          <a:xfrm>
            <a:off x="6240463" y="3429000"/>
            <a:ext cx="1946275" cy="5191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Rectangle: Rounded Corners 20">
            <a:extLst>
              <a:ext uri="{FF2B5EF4-FFF2-40B4-BE49-F238E27FC236}">
                <a16:creationId xmlns:a16="http://schemas.microsoft.com/office/drawing/2014/main" id="{FBFFD991-618A-4C79-ADEC-1ED0B48AF84B}"/>
              </a:ext>
              <a:ext uri="{C183D7F6-B498-43B3-948B-1728B52AA6E4}">
                <adec:decorative xmlns:adec="http://schemas.microsoft.com/office/drawing/2017/decorative" val="1"/>
              </a:ext>
            </a:extLst>
          </p:cNvPr>
          <p:cNvSpPr/>
          <p:nvPr userDrawn="1"/>
        </p:nvSpPr>
        <p:spPr bwMode="auto">
          <a:xfrm>
            <a:off x="390782" y="1084863"/>
            <a:ext cx="676018" cy="346504"/>
          </a:xfrm>
          <a:prstGeom prst="roundRect">
            <a:avLst>
              <a:gd name="adj" fmla="val 50000"/>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4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Rectangle 22">
            <a:extLst>
              <a:ext uri="{FF2B5EF4-FFF2-40B4-BE49-F238E27FC236}">
                <a16:creationId xmlns:a16="http://schemas.microsoft.com/office/drawing/2014/main" id="{1E00480B-7A93-4BEB-9609-0E1EAD021F82}"/>
              </a:ext>
              <a:ext uri="{C183D7F6-B498-43B3-948B-1728B52AA6E4}">
                <adec:decorative xmlns:adec="http://schemas.microsoft.com/office/drawing/2017/decorative" val="1"/>
              </a:ext>
            </a:extLst>
          </p:cNvPr>
          <p:cNvSpPr/>
          <p:nvPr userDrawn="1"/>
        </p:nvSpPr>
        <p:spPr bwMode="auto">
          <a:xfrm>
            <a:off x="452471" y="2869020"/>
            <a:ext cx="11397597" cy="3553212"/>
          </a:xfrm>
          <a:prstGeom prst="rect">
            <a:avLst/>
          </a:prstGeom>
          <a:solidFill>
            <a:schemeClr val="bg1"/>
          </a:solidFill>
          <a:ln w="9525" cap="flat" cmpd="sng" algn="ctr">
            <a:noFill/>
            <a:prstDash val="solid"/>
            <a:headEnd type="none" w="med" len="med"/>
            <a:tailEnd type="none" w="med" len="med"/>
          </a:ln>
          <a:effectLst>
            <a:outerShdw blurRad="190500" dist="38100" dir="2700000" algn="ctr" rotWithShape="0">
              <a:srgbClr val="000000">
                <a:alpha val="2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cxnSp>
        <p:nvCxnSpPr>
          <p:cNvPr id="24" name="Straight Connector 23">
            <a:extLst>
              <a:ext uri="{FF2B5EF4-FFF2-40B4-BE49-F238E27FC236}">
                <a16:creationId xmlns:a16="http://schemas.microsoft.com/office/drawing/2014/main" id="{944C2489-3E76-4E69-AA1F-23C4830281A3}"/>
              </a:ext>
              <a:ext uri="{C183D7F6-B498-43B3-948B-1728B52AA6E4}">
                <adec:decorative xmlns:adec="http://schemas.microsoft.com/office/drawing/2017/decorative" val="1"/>
              </a:ext>
            </a:extLst>
          </p:cNvPr>
          <p:cNvCxnSpPr>
            <a:cxnSpLocks/>
          </p:cNvCxnSpPr>
          <p:nvPr userDrawn="1"/>
        </p:nvCxnSpPr>
        <p:spPr>
          <a:xfrm flipV="1">
            <a:off x="452471" y="2869021"/>
            <a:ext cx="0" cy="3553211"/>
          </a:xfrm>
          <a:prstGeom prst="line">
            <a:avLst/>
          </a:prstGeom>
          <a:noFill/>
          <a:ln w="76200" cap="flat" cmpd="sng" algn="ctr">
            <a:gradFill>
              <a:gsLst>
                <a:gs pos="0">
                  <a:srgbClr val="50E6FF"/>
                </a:gs>
                <a:gs pos="100000">
                  <a:srgbClr val="0078D3"/>
                </a:gs>
              </a:gsLst>
              <a:lin ang="1800000" scaled="0"/>
            </a:gradFill>
            <a:prstDash val="solid"/>
            <a:headEnd type="none"/>
            <a:tailEnd type="none"/>
          </a:ln>
          <a:effectLst/>
        </p:spPr>
      </p:cxnSp>
    </p:spTree>
    <p:extLst>
      <p:ext uri="{BB962C8B-B14F-4D97-AF65-F5344CB8AC3E}">
        <p14:creationId xmlns:p14="http://schemas.microsoft.com/office/powerpoint/2010/main" val="218416939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gradFill>
                  <a:gsLst>
                    <a:gs pos="0">
                      <a:schemeClr val="tx1"/>
                    </a:gs>
                    <a:gs pos="100000">
                      <a:schemeClr val="tx1"/>
                    </a:gs>
                  </a:gsLst>
                  <a:lin ang="5400000" scaled="1"/>
                </a:gra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gradFill>
                  <a:gsLst>
                    <a:gs pos="0">
                      <a:schemeClr val="tx1"/>
                    </a:gs>
                    <a:gs pos="100000">
                      <a:schemeClr val="tx1"/>
                    </a:gs>
                  </a:gsLst>
                  <a:lin ang="5400000" scaled="1"/>
                </a:gra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8" name="Picture 7">
            <a:extLst>
              <a:ext uri="{FF2B5EF4-FFF2-40B4-BE49-F238E27FC236}">
                <a16:creationId xmlns:a16="http://schemas.microsoft.com/office/drawing/2014/main" id="{67DB9C92-5B22-1645-98AA-DEA153351D4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45182" y="321589"/>
            <a:ext cx="5413537" cy="6214821"/>
          </a:xfrm>
          <a:prstGeom prst="rect">
            <a:avLst/>
          </a:prstGeom>
        </p:spPr>
      </p:pic>
    </p:spTree>
    <p:extLst>
      <p:ext uri="{BB962C8B-B14F-4D97-AF65-F5344CB8AC3E}">
        <p14:creationId xmlns:p14="http://schemas.microsoft.com/office/powerpoint/2010/main" val="1017035952"/>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5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E06CAAD8-DD65-4ADB-8E79-2D81E74B3162}"/>
              </a:ext>
            </a:extLst>
          </p:cNvPr>
          <p:cNvSpPr>
            <a:spLocks noGrp="1"/>
          </p:cNvSpPr>
          <p:nvPr>
            <p:ph sz="quarter" idx="10"/>
          </p:nvPr>
        </p:nvSpPr>
        <p:spPr>
          <a:xfrm>
            <a:off x="609600" y="1555750"/>
            <a:ext cx="1844675" cy="690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a:extLst>
              <a:ext uri="{FF2B5EF4-FFF2-40B4-BE49-F238E27FC236}">
                <a16:creationId xmlns:a16="http://schemas.microsoft.com/office/drawing/2014/main" id="{C56332D1-AA70-459B-A75F-90B25A409983}"/>
              </a:ext>
            </a:extLst>
          </p:cNvPr>
          <p:cNvSpPr>
            <a:spLocks noGrp="1"/>
          </p:cNvSpPr>
          <p:nvPr>
            <p:ph sz="quarter" idx="11"/>
          </p:nvPr>
        </p:nvSpPr>
        <p:spPr>
          <a:xfrm>
            <a:off x="2727325" y="1555750"/>
            <a:ext cx="1844675" cy="8143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7">
            <a:extLst>
              <a:ext uri="{FF2B5EF4-FFF2-40B4-BE49-F238E27FC236}">
                <a16:creationId xmlns:a16="http://schemas.microsoft.com/office/drawing/2014/main" id="{DFCA7E92-CFED-47E7-ACCD-66D63DA47D25}"/>
              </a:ext>
            </a:extLst>
          </p:cNvPr>
          <p:cNvSpPr>
            <a:spLocks noGrp="1"/>
          </p:cNvSpPr>
          <p:nvPr>
            <p:ph sz="quarter" idx="12"/>
          </p:nvPr>
        </p:nvSpPr>
        <p:spPr>
          <a:xfrm>
            <a:off x="4845050" y="1555750"/>
            <a:ext cx="1411288" cy="690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9">
            <a:extLst>
              <a:ext uri="{FF2B5EF4-FFF2-40B4-BE49-F238E27FC236}">
                <a16:creationId xmlns:a16="http://schemas.microsoft.com/office/drawing/2014/main" id="{FD140C11-B9D3-4C47-B596-1B9CF84B2AE1}"/>
              </a:ext>
            </a:extLst>
          </p:cNvPr>
          <p:cNvSpPr>
            <a:spLocks noGrp="1"/>
          </p:cNvSpPr>
          <p:nvPr>
            <p:ph sz="quarter" idx="13"/>
          </p:nvPr>
        </p:nvSpPr>
        <p:spPr>
          <a:xfrm>
            <a:off x="6689725" y="1555750"/>
            <a:ext cx="1411288" cy="8143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11">
            <a:extLst>
              <a:ext uri="{FF2B5EF4-FFF2-40B4-BE49-F238E27FC236}">
                <a16:creationId xmlns:a16="http://schemas.microsoft.com/office/drawing/2014/main" id="{4A33F7A3-D5BD-4264-BDDC-94DC0EB93678}"/>
              </a:ext>
            </a:extLst>
          </p:cNvPr>
          <p:cNvSpPr>
            <a:spLocks noGrp="1"/>
          </p:cNvSpPr>
          <p:nvPr>
            <p:ph sz="quarter" idx="14"/>
          </p:nvPr>
        </p:nvSpPr>
        <p:spPr>
          <a:xfrm>
            <a:off x="8534400" y="1555750"/>
            <a:ext cx="1411288" cy="690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13">
            <a:extLst>
              <a:ext uri="{FF2B5EF4-FFF2-40B4-BE49-F238E27FC236}">
                <a16:creationId xmlns:a16="http://schemas.microsoft.com/office/drawing/2014/main" id="{D76ABA2E-0A90-4A86-86D5-FAF63F2F152B}"/>
              </a:ext>
            </a:extLst>
          </p:cNvPr>
          <p:cNvSpPr>
            <a:spLocks noGrp="1"/>
          </p:cNvSpPr>
          <p:nvPr>
            <p:ph sz="quarter" idx="15"/>
          </p:nvPr>
        </p:nvSpPr>
        <p:spPr>
          <a:xfrm>
            <a:off x="10394950" y="1555750"/>
            <a:ext cx="1365250" cy="690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Content Placeholder 15">
            <a:extLst>
              <a:ext uri="{FF2B5EF4-FFF2-40B4-BE49-F238E27FC236}">
                <a16:creationId xmlns:a16="http://schemas.microsoft.com/office/drawing/2014/main" id="{FFE52943-478F-42BE-91AE-0C840BA8EDE1}"/>
              </a:ext>
            </a:extLst>
          </p:cNvPr>
          <p:cNvSpPr>
            <a:spLocks noGrp="1"/>
          </p:cNvSpPr>
          <p:nvPr>
            <p:ph sz="quarter" idx="16"/>
          </p:nvPr>
        </p:nvSpPr>
        <p:spPr>
          <a:xfrm>
            <a:off x="609600" y="2743200"/>
            <a:ext cx="1844675" cy="1122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Content Placeholder 17">
            <a:extLst>
              <a:ext uri="{FF2B5EF4-FFF2-40B4-BE49-F238E27FC236}">
                <a16:creationId xmlns:a16="http://schemas.microsoft.com/office/drawing/2014/main" id="{6AE260E6-7FCF-488A-AA45-340157D1B0E6}"/>
              </a:ext>
            </a:extLst>
          </p:cNvPr>
          <p:cNvSpPr>
            <a:spLocks noGrp="1"/>
          </p:cNvSpPr>
          <p:nvPr>
            <p:ph sz="quarter" idx="17"/>
          </p:nvPr>
        </p:nvSpPr>
        <p:spPr>
          <a:xfrm>
            <a:off x="2727325" y="2743200"/>
            <a:ext cx="1492250" cy="8143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Content Placeholder 19">
            <a:extLst>
              <a:ext uri="{FF2B5EF4-FFF2-40B4-BE49-F238E27FC236}">
                <a16:creationId xmlns:a16="http://schemas.microsoft.com/office/drawing/2014/main" id="{059BCFAA-9F10-4CED-9004-58233AE8575E}"/>
              </a:ext>
            </a:extLst>
          </p:cNvPr>
          <p:cNvSpPr>
            <a:spLocks noGrp="1"/>
          </p:cNvSpPr>
          <p:nvPr>
            <p:ph sz="quarter" idx="18"/>
          </p:nvPr>
        </p:nvSpPr>
        <p:spPr>
          <a:xfrm>
            <a:off x="4572000" y="2743200"/>
            <a:ext cx="1844675" cy="8143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2" name="Content Placeholder 21">
            <a:extLst>
              <a:ext uri="{FF2B5EF4-FFF2-40B4-BE49-F238E27FC236}">
                <a16:creationId xmlns:a16="http://schemas.microsoft.com/office/drawing/2014/main" id="{0C37E8CD-C0F0-493F-8BF0-4724923EBB5A}"/>
              </a:ext>
            </a:extLst>
          </p:cNvPr>
          <p:cNvSpPr>
            <a:spLocks noGrp="1"/>
          </p:cNvSpPr>
          <p:nvPr>
            <p:ph sz="quarter" idx="19"/>
          </p:nvPr>
        </p:nvSpPr>
        <p:spPr>
          <a:xfrm>
            <a:off x="6689725" y="2743200"/>
            <a:ext cx="1282700" cy="8143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Content Placeholder 23">
            <a:extLst>
              <a:ext uri="{FF2B5EF4-FFF2-40B4-BE49-F238E27FC236}">
                <a16:creationId xmlns:a16="http://schemas.microsoft.com/office/drawing/2014/main" id="{851D3358-29A3-4295-A26D-96F6610D4DF8}"/>
              </a:ext>
            </a:extLst>
          </p:cNvPr>
          <p:cNvSpPr>
            <a:spLocks noGrp="1"/>
          </p:cNvSpPr>
          <p:nvPr>
            <p:ph sz="quarter" idx="20"/>
          </p:nvPr>
        </p:nvSpPr>
        <p:spPr>
          <a:xfrm>
            <a:off x="8405813" y="2743200"/>
            <a:ext cx="1282700" cy="8143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Content Placeholder 25">
            <a:extLst>
              <a:ext uri="{FF2B5EF4-FFF2-40B4-BE49-F238E27FC236}">
                <a16:creationId xmlns:a16="http://schemas.microsoft.com/office/drawing/2014/main" id="{449E60D9-B1C6-4909-8575-D64AD468180B}"/>
              </a:ext>
            </a:extLst>
          </p:cNvPr>
          <p:cNvSpPr>
            <a:spLocks noGrp="1"/>
          </p:cNvSpPr>
          <p:nvPr>
            <p:ph sz="quarter" idx="21"/>
          </p:nvPr>
        </p:nvSpPr>
        <p:spPr>
          <a:xfrm>
            <a:off x="10121900" y="2743200"/>
            <a:ext cx="1282700" cy="8143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Content Placeholder 27">
            <a:extLst>
              <a:ext uri="{FF2B5EF4-FFF2-40B4-BE49-F238E27FC236}">
                <a16:creationId xmlns:a16="http://schemas.microsoft.com/office/drawing/2014/main" id="{3CB5054F-B572-41FC-90F6-510965D1931F}"/>
              </a:ext>
            </a:extLst>
          </p:cNvPr>
          <p:cNvSpPr>
            <a:spLocks noGrp="1"/>
          </p:cNvSpPr>
          <p:nvPr>
            <p:ph sz="quarter" idx="22"/>
          </p:nvPr>
        </p:nvSpPr>
        <p:spPr>
          <a:xfrm>
            <a:off x="609600" y="4379913"/>
            <a:ext cx="2117725" cy="11223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0" name="Content Placeholder 29">
            <a:extLst>
              <a:ext uri="{FF2B5EF4-FFF2-40B4-BE49-F238E27FC236}">
                <a16:creationId xmlns:a16="http://schemas.microsoft.com/office/drawing/2014/main" id="{7BAB216E-E43F-41EA-BC96-08AACA2C9066}"/>
              </a:ext>
            </a:extLst>
          </p:cNvPr>
          <p:cNvSpPr>
            <a:spLocks noGrp="1"/>
          </p:cNvSpPr>
          <p:nvPr>
            <p:ph sz="quarter" idx="23"/>
          </p:nvPr>
        </p:nvSpPr>
        <p:spPr>
          <a:xfrm>
            <a:off x="3063875" y="4256088"/>
            <a:ext cx="1155700" cy="8143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2" name="Content Placeholder 31">
            <a:extLst>
              <a:ext uri="{FF2B5EF4-FFF2-40B4-BE49-F238E27FC236}">
                <a16:creationId xmlns:a16="http://schemas.microsoft.com/office/drawing/2014/main" id="{7571FE42-F599-43C3-9F33-94014681A7C5}"/>
              </a:ext>
            </a:extLst>
          </p:cNvPr>
          <p:cNvSpPr>
            <a:spLocks noGrp="1"/>
          </p:cNvSpPr>
          <p:nvPr>
            <p:ph sz="quarter" idx="24"/>
          </p:nvPr>
        </p:nvSpPr>
        <p:spPr>
          <a:xfrm>
            <a:off x="4572000" y="4256088"/>
            <a:ext cx="1155700" cy="8143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4" name="Content Placeholder 33">
            <a:extLst>
              <a:ext uri="{FF2B5EF4-FFF2-40B4-BE49-F238E27FC236}">
                <a16:creationId xmlns:a16="http://schemas.microsoft.com/office/drawing/2014/main" id="{8F17EF68-8471-4D49-BDAB-49CBDB098875}"/>
              </a:ext>
            </a:extLst>
          </p:cNvPr>
          <p:cNvSpPr>
            <a:spLocks noGrp="1"/>
          </p:cNvSpPr>
          <p:nvPr>
            <p:ph sz="quarter" idx="25"/>
          </p:nvPr>
        </p:nvSpPr>
        <p:spPr>
          <a:xfrm>
            <a:off x="6416675" y="4054475"/>
            <a:ext cx="1411288" cy="1016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6" name="Content Placeholder 35">
            <a:extLst>
              <a:ext uri="{FF2B5EF4-FFF2-40B4-BE49-F238E27FC236}">
                <a16:creationId xmlns:a16="http://schemas.microsoft.com/office/drawing/2014/main" id="{84E86212-1D08-4CA8-936A-29F8F0DB422A}"/>
              </a:ext>
            </a:extLst>
          </p:cNvPr>
          <p:cNvSpPr>
            <a:spLocks noGrp="1"/>
          </p:cNvSpPr>
          <p:nvPr>
            <p:ph sz="quarter" idx="26"/>
          </p:nvPr>
        </p:nvSpPr>
        <p:spPr>
          <a:xfrm>
            <a:off x="8261350" y="4256088"/>
            <a:ext cx="1427163" cy="6746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7" name="Rectangle: Rounded Corners 36">
            <a:extLst>
              <a:ext uri="{FF2B5EF4-FFF2-40B4-BE49-F238E27FC236}">
                <a16:creationId xmlns:a16="http://schemas.microsoft.com/office/drawing/2014/main" id="{092CD4C5-A5FF-42BA-9146-00CAC03A798E}"/>
              </a:ext>
              <a:ext uri="{C183D7F6-B498-43B3-948B-1728B52AA6E4}">
                <adec:decorative xmlns:adec="http://schemas.microsoft.com/office/drawing/2017/decorative" val="1"/>
              </a:ext>
            </a:extLst>
          </p:cNvPr>
          <p:cNvSpPr/>
          <p:nvPr userDrawn="1"/>
        </p:nvSpPr>
        <p:spPr bwMode="auto">
          <a:xfrm>
            <a:off x="390782" y="1084863"/>
            <a:ext cx="676018" cy="346504"/>
          </a:xfrm>
          <a:prstGeom prst="roundRect">
            <a:avLst>
              <a:gd name="adj" fmla="val 50000"/>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4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8" name="Rectangle 37">
            <a:extLst>
              <a:ext uri="{FF2B5EF4-FFF2-40B4-BE49-F238E27FC236}">
                <a16:creationId xmlns:a16="http://schemas.microsoft.com/office/drawing/2014/main" id="{694699DC-3E82-46AD-AB87-A773DD63946E}"/>
              </a:ext>
              <a:ext uri="{C183D7F6-B498-43B3-948B-1728B52AA6E4}">
                <adec:decorative xmlns:adec="http://schemas.microsoft.com/office/drawing/2017/decorative" val="1"/>
              </a:ext>
            </a:extLst>
          </p:cNvPr>
          <p:cNvSpPr/>
          <p:nvPr userDrawn="1"/>
        </p:nvSpPr>
        <p:spPr bwMode="auto">
          <a:xfrm>
            <a:off x="452390" y="2869021"/>
            <a:ext cx="11397597" cy="3553212"/>
          </a:xfrm>
          <a:prstGeom prst="rect">
            <a:avLst/>
          </a:prstGeom>
          <a:solidFill>
            <a:schemeClr val="bg1"/>
          </a:solidFill>
          <a:ln w="9525" cap="flat" cmpd="sng" algn="ctr">
            <a:noFill/>
            <a:prstDash val="solid"/>
            <a:headEnd type="none" w="med" len="med"/>
            <a:tailEnd type="none" w="med" len="med"/>
          </a:ln>
          <a:effectLst>
            <a:outerShdw blurRad="190500" dist="38100" dir="2700000" algn="ctr" rotWithShape="0">
              <a:srgbClr val="000000">
                <a:alpha val="2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cxnSp>
        <p:nvCxnSpPr>
          <p:cNvPr id="39" name="Straight Connector 38">
            <a:extLst>
              <a:ext uri="{FF2B5EF4-FFF2-40B4-BE49-F238E27FC236}">
                <a16:creationId xmlns:a16="http://schemas.microsoft.com/office/drawing/2014/main" id="{5C089411-972E-455A-914B-DFB9B32FD77D}"/>
              </a:ext>
              <a:ext uri="{C183D7F6-B498-43B3-948B-1728B52AA6E4}">
                <adec:decorative xmlns:adec="http://schemas.microsoft.com/office/drawing/2017/decorative" val="1"/>
              </a:ext>
            </a:extLst>
          </p:cNvPr>
          <p:cNvCxnSpPr>
            <a:cxnSpLocks/>
          </p:cNvCxnSpPr>
          <p:nvPr userDrawn="1"/>
        </p:nvCxnSpPr>
        <p:spPr>
          <a:xfrm flipV="1">
            <a:off x="452471" y="2869021"/>
            <a:ext cx="0" cy="3553211"/>
          </a:xfrm>
          <a:prstGeom prst="line">
            <a:avLst/>
          </a:prstGeom>
          <a:noFill/>
          <a:ln w="76200" cap="flat" cmpd="sng" algn="ctr">
            <a:gradFill>
              <a:gsLst>
                <a:gs pos="0">
                  <a:srgbClr val="50E6FF"/>
                </a:gs>
                <a:gs pos="100000">
                  <a:srgbClr val="0078D3"/>
                </a:gs>
              </a:gsLst>
              <a:lin ang="1800000" scaled="0"/>
            </a:gradFill>
            <a:prstDash val="solid"/>
            <a:headEnd type="none"/>
            <a:tailEnd type="none"/>
          </a:ln>
          <a:effectLst/>
        </p:spPr>
      </p:cxnSp>
      <p:sp>
        <p:nvSpPr>
          <p:cNvPr id="41" name="Rectangle 40">
            <a:extLst>
              <a:ext uri="{FF2B5EF4-FFF2-40B4-BE49-F238E27FC236}">
                <a16:creationId xmlns:a16="http://schemas.microsoft.com/office/drawing/2014/main" id="{620831BD-C985-4D3D-8590-92744CD984F7}"/>
              </a:ext>
              <a:ext uri="{C183D7F6-B498-43B3-948B-1728B52AA6E4}">
                <adec:decorative xmlns:adec="http://schemas.microsoft.com/office/drawing/2017/decorative" val="1"/>
              </a:ext>
            </a:extLst>
          </p:cNvPr>
          <p:cNvSpPr/>
          <p:nvPr userDrawn="1"/>
        </p:nvSpPr>
        <p:spPr bwMode="auto">
          <a:xfrm>
            <a:off x="919186" y="3480837"/>
            <a:ext cx="2423160" cy="2398471"/>
          </a:xfrm>
          <a:prstGeom prst="rect">
            <a:avLst/>
          </a:prstGeom>
          <a:noFill/>
          <a:ln w="19050">
            <a:solidFill>
              <a:srgbClr val="3B3C4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717140" rIns="134464" bIns="179285"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078" b="0" i="0" u="none" strike="noStrike" kern="1200" cap="none" spc="0" normalizeH="0" baseline="0" noProof="0">
              <a:ln>
                <a:noFill/>
              </a:ln>
              <a:solidFill>
                <a:schemeClr val="tx1"/>
              </a:solidFill>
              <a:effectLst/>
              <a:uLnTx/>
              <a:uFillTx/>
              <a:latin typeface="Segoe UI"/>
              <a:ea typeface="+mn-ea"/>
              <a:cs typeface="Segoe UI" pitchFamily="34" charset="0"/>
            </a:endParaRPr>
          </a:p>
        </p:txBody>
      </p:sp>
      <p:sp>
        <p:nvSpPr>
          <p:cNvPr id="42" name="Rectangle 41">
            <a:extLst>
              <a:ext uri="{FF2B5EF4-FFF2-40B4-BE49-F238E27FC236}">
                <a16:creationId xmlns:a16="http://schemas.microsoft.com/office/drawing/2014/main" id="{6211E255-E499-4C6C-935B-FEA91FAD1BB6}"/>
              </a:ext>
              <a:ext uri="{C183D7F6-B498-43B3-948B-1728B52AA6E4}">
                <adec:decorative xmlns:adec="http://schemas.microsoft.com/office/drawing/2017/decorative" val="1"/>
              </a:ext>
            </a:extLst>
          </p:cNvPr>
          <p:cNvSpPr/>
          <p:nvPr userDrawn="1"/>
        </p:nvSpPr>
        <p:spPr bwMode="auto">
          <a:xfrm>
            <a:off x="3599580" y="3480837"/>
            <a:ext cx="2423160" cy="2398471"/>
          </a:xfrm>
          <a:prstGeom prst="rect">
            <a:avLst/>
          </a:prstGeom>
          <a:noFill/>
          <a:ln w="19050">
            <a:solidFill>
              <a:srgbClr val="3B3C4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717140" rIns="134464" bIns="179285"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078" b="0" i="0" u="none" strike="noStrike" kern="1200" cap="none" spc="0" normalizeH="0" baseline="0" noProof="0">
              <a:ln>
                <a:noFill/>
              </a:ln>
              <a:solidFill>
                <a:schemeClr val="tx1"/>
              </a:solidFill>
              <a:effectLst/>
              <a:uLnTx/>
              <a:uFillTx/>
              <a:latin typeface="Segoe UI"/>
              <a:ea typeface="+mn-ea"/>
              <a:cs typeface="Segoe UI" pitchFamily="34" charset="0"/>
            </a:endParaRPr>
          </a:p>
        </p:txBody>
      </p:sp>
      <p:sp>
        <p:nvSpPr>
          <p:cNvPr id="43" name="Rectangle 42">
            <a:extLst>
              <a:ext uri="{FF2B5EF4-FFF2-40B4-BE49-F238E27FC236}">
                <a16:creationId xmlns:a16="http://schemas.microsoft.com/office/drawing/2014/main" id="{B6A78932-293E-4F65-9373-5E612E1DFFBF}"/>
              </a:ext>
              <a:ext uri="{C183D7F6-B498-43B3-948B-1728B52AA6E4}">
                <adec:decorative xmlns:adec="http://schemas.microsoft.com/office/drawing/2017/decorative" val="1"/>
              </a:ext>
            </a:extLst>
          </p:cNvPr>
          <p:cNvSpPr/>
          <p:nvPr userDrawn="1"/>
        </p:nvSpPr>
        <p:spPr bwMode="auto">
          <a:xfrm>
            <a:off x="8954518" y="3480837"/>
            <a:ext cx="2423160" cy="2398471"/>
          </a:xfrm>
          <a:prstGeom prst="rect">
            <a:avLst/>
          </a:prstGeom>
          <a:noFill/>
          <a:ln w="19050">
            <a:solidFill>
              <a:srgbClr val="3B3C4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717140" rIns="134464" bIns="179285"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078" b="0" i="0" u="none" strike="noStrike" kern="1200" cap="none" spc="0" normalizeH="0" baseline="0" noProof="0">
              <a:ln>
                <a:noFill/>
              </a:ln>
              <a:solidFill>
                <a:schemeClr val="tx1"/>
              </a:solidFill>
              <a:effectLst/>
              <a:uLnTx/>
              <a:uFillTx/>
              <a:latin typeface="Segoe UI"/>
              <a:ea typeface="+mn-ea"/>
              <a:cs typeface="Segoe UI" pitchFamily="34" charset="0"/>
            </a:endParaRPr>
          </a:p>
        </p:txBody>
      </p:sp>
      <p:sp>
        <p:nvSpPr>
          <p:cNvPr id="44" name="Rectangle 43">
            <a:extLst>
              <a:ext uri="{FF2B5EF4-FFF2-40B4-BE49-F238E27FC236}">
                <a16:creationId xmlns:a16="http://schemas.microsoft.com/office/drawing/2014/main" id="{7C9EB944-452A-4F8E-BA12-569CDDD946F8}"/>
              </a:ext>
              <a:ext uri="{C183D7F6-B498-43B3-948B-1728B52AA6E4}">
                <adec:decorative xmlns:adec="http://schemas.microsoft.com/office/drawing/2017/decorative" val="1"/>
              </a:ext>
            </a:extLst>
          </p:cNvPr>
          <p:cNvSpPr/>
          <p:nvPr userDrawn="1"/>
        </p:nvSpPr>
        <p:spPr bwMode="auto">
          <a:xfrm>
            <a:off x="6280289" y="3480837"/>
            <a:ext cx="2423160" cy="2398471"/>
          </a:xfrm>
          <a:prstGeom prst="rect">
            <a:avLst/>
          </a:prstGeom>
          <a:noFill/>
          <a:ln w="19050">
            <a:solidFill>
              <a:srgbClr val="3B3C4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717140" rIns="134464" bIns="179285"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078" b="0" i="0" u="none" strike="noStrike" kern="1200" cap="none" spc="0" normalizeH="0" baseline="0" noProof="0">
              <a:ln>
                <a:noFill/>
              </a:ln>
              <a:solidFill>
                <a:schemeClr val="tx1"/>
              </a:solidFill>
              <a:effectLst/>
              <a:uLnTx/>
              <a:uFillTx/>
              <a:latin typeface="Segoe UI"/>
              <a:ea typeface="+mn-ea"/>
              <a:cs typeface="Segoe UI" pitchFamily="34" charset="0"/>
            </a:endParaRPr>
          </a:p>
        </p:txBody>
      </p:sp>
    </p:spTree>
    <p:extLst>
      <p:ext uri="{BB962C8B-B14F-4D97-AF65-F5344CB8AC3E}">
        <p14:creationId xmlns:p14="http://schemas.microsoft.com/office/powerpoint/2010/main" val="253614571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D213FAD9-9CED-4132-8AD9-F5E72228FF39}"/>
              </a:ext>
            </a:extLst>
          </p:cNvPr>
          <p:cNvSpPr>
            <a:spLocks noGrp="1"/>
          </p:cNvSpPr>
          <p:nvPr>
            <p:ph sz="quarter" idx="10"/>
          </p:nvPr>
        </p:nvSpPr>
        <p:spPr>
          <a:xfrm>
            <a:off x="700088" y="1685925"/>
            <a:ext cx="2314575" cy="9572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a:extLst>
              <a:ext uri="{FF2B5EF4-FFF2-40B4-BE49-F238E27FC236}">
                <a16:creationId xmlns:a16="http://schemas.microsoft.com/office/drawing/2014/main" id="{BDB27434-9180-4FED-8BD2-BEAC826EF276}"/>
              </a:ext>
            </a:extLst>
          </p:cNvPr>
          <p:cNvSpPr>
            <a:spLocks noGrp="1"/>
          </p:cNvSpPr>
          <p:nvPr>
            <p:ph sz="quarter" idx="11"/>
          </p:nvPr>
        </p:nvSpPr>
        <p:spPr>
          <a:xfrm>
            <a:off x="3471863" y="1685925"/>
            <a:ext cx="2128837" cy="9572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7">
            <a:extLst>
              <a:ext uri="{FF2B5EF4-FFF2-40B4-BE49-F238E27FC236}">
                <a16:creationId xmlns:a16="http://schemas.microsoft.com/office/drawing/2014/main" id="{2E78286A-4BF8-4053-A643-AF6264C00958}"/>
              </a:ext>
            </a:extLst>
          </p:cNvPr>
          <p:cNvSpPr>
            <a:spLocks noGrp="1"/>
          </p:cNvSpPr>
          <p:nvPr>
            <p:ph sz="quarter" idx="12"/>
          </p:nvPr>
        </p:nvSpPr>
        <p:spPr>
          <a:xfrm>
            <a:off x="5929313" y="1685925"/>
            <a:ext cx="1757362" cy="8143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9">
            <a:extLst>
              <a:ext uri="{FF2B5EF4-FFF2-40B4-BE49-F238E27FC236}">
                <a16:creationId xmlns:a16="http://schemas.microsoft.com/office/drawing/2014/main" id="{1D58B82F-494E-4466-98FE-881E500BD6D4}"/>
              </a:ext>
            </a:extLst>
          </p:cNvPr>
          <p:cNvSpPr>
            <a:spLocks noGrp="1"/>
          </p:cNvSpPr>
          <p:nvPr>
            <p:ph sz="quarter" idx="13"/>
          </p:nvPr>
        </p:nvSpPr>
        <p:spPr>
          <a:xfrm>
            <a:off x="8215313" y="1685925"/>
            <a:ext cx="2071687" cy="8143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11">
            <a:extLst>
              <a:ext uri="{FF2B5EF4-FFF2-40B4-BE49-F238E27FC236}">
                <a16:creationId xmlns:a16="http://schemas.microsoft.com/office/drawing/2014/main" id="{A2D4D4B0-871A-4179-BF3B-F0817A6E0793}"/>
              </a:ext>
            </a:extLst>
          </p:cNvPr>
          <p:cNvSpPr>
            <a:spLocks noGrp="1"/>
          </p:cNvSpPr>
          <p:nvPr>
            <p:ph sz="quarter" idx="14"/>
          </p:nvPr>
        </p:nvSpPr>
        <p:spPr>
          <a:xfrm>
            <a:off x="700088" y="2816225"/>
            <a:ext cx="1800225" cy="8270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13">
            <a:extLst>
              <a:ext uri="{FF2B5EF4-FFF2-40B4-BE49-F238E27FC236}">
                <a16:creationId xmlns:a16="http://schemas.microsoft.com/office/drawing/2014/main" id="{C950FA68-F4C4-4D24-A53E-BE1546F59DFE}"/>
              </a:ext>
            </a:extLst>
          </p:cNvPr>
          <p:cNvSpPr>
            <a:spLocks noGrp="1"/>
          </p:cNvSpPr>
          <p:nvPr>
            <p:ph sz="quarter" idx="15"/>
          </p:nvPr>
        </p:nvSpPr>
        <p:spPr>
          <a:xfrm>
            <a:off x="3157538" y="2959100"/>
            <a:ext cx="1800225" cy="6842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Content Placeholder 15">
            <a:extLst>
              <a:ext uri="{FF2B5EF4-FFF2-40B4-BE49-F238E27FC236}">
                <a16:creationId xmlns:a16="http://schemas.microsoft.com/office/drawing/2014/main" id="{C08579B7-65E7-42C3-9FB3-7E2B2CF49C4D}"/>
              </a:ext>
            </a:extLst>
          </p:cNvPr>
          <p:cNvSpPr>
            <a:spLocks noGrp="1"/>
          </p:cNvSpPr>
          <p:nvPr>
            <p:ph sz="quarter" idx="16"/>
          </p:nvPr>
        </p:nvSpPr>
        <p:spPr>
          <a:xfrm>
            <a:off x="5286375" y="2959100"/>
            <a:ext cx="1371600" cy="8143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Content Placeholder 17">
            <a:extLst>
              <a:ext uri="{FF2B5EF4-FFF2-40B4-BE49-F238E27FC236}">
                <a16:creationId xmlns:a16="http://schemas.microsoft.com/office/drawing/2014/main" id="{6D4BAD7E-CCD3-4ACC-8180-7AE882632B56}"/>
              </a:ext>
            </a:extLst>
          </p:cNvPr>
          <p:cNvSpPr>
            <a:spLocks noGrp="1"/>
          </p:cNvSpPr>
          <p:nvPr>
            <p:ph sz="quarter" idx="17"/>
          </p:nvPr>
        </p:nvSpPr>
        <p:spPr>
          <a:xfrm>
            <a:off x="7234238" y="2946400"/>
            <a:ext cx="1800225" cy="8270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Content Placeholder 19">
            <a:extLst>
              <a:ext uri="{FF2B5EF4-FFF2-40B4-BE49-F238E27FC236}">
                <a16:creationId xmlns:a16="http://schemas.microsoft.com/office/drawing/2014/main" id="{61E6DB26-6029-45EB-9194-D9531BA905BB}"/>
              </a:ext>
            </a:extLst>
          </p:cNvPr>
          <p:cNvSpPr>
            <a:spLocks noGrp="1"/>
          </p:cNvSpPr>
          <p:nvPr>
            <p:ph sz="quarter" idx="18"/>
          </p:nvPr>
        </p:nvSpPr>
        <p:spPr>
          <a:xfrm>
            <a:off x="9801225" y="2946400"/>
            <a:ext cx="2185988" cy="8143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2" name="Content Placeholder 21">
            <a:extLst>
              <a:ext uri="{FF2B5EF4-FFF2-40B4-BE49-F238E27FC236}">
                <a16:creationId xmlns:a16="http://schemas.microsoft.com/office/drawing/2014/main" id="{257A28B3-C7E9-45CF-A8BC-C6875C9526C6}"/>
              </a:ext>
            </a:extLst>
          </p:cNvPr>
          <p:cNvSpPr>
            <a:spLocks noGrp="1"/>
          </p:cNvSpPr>
          <p:nvPr>
            <p:ph sz="quarter" idx="19"/>
          </p:nvPr>
        </p:nvSpPr>
        <p:spPr>
          <a:xfrm>
            <a:off x="1057275" y="4357688"/>
            <a:ext cx="1957388" cy="8143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Content Placeholder 23">
            <a:extLst>
              <a:ext uri="{FF2B5EF4-FFF2-40B4-BE49-F238E27FC236}">
                <a16:creationId xmlns:a16="http://schemas.microsoft.com/office/drawing/2014/main" id="{92BA2050-8867-4785-A90A-8E47F3C1AA61}"/>
              </a:ext>
            </a:extLst>
          </p:cNvPr>
          <p:cNvSpPr>
            <a:spLocks noGrp="1"/>
          </p:cNvSpPr>
          <p:nvPr>
            <p:ph sz="quarter" idx="20"/>
          </p:nvPr>
        </p:nvSpPr>
        <p:spPr>
          <a:xfrm>
            <a:off x="3471863" y="4357688"/>
            <a:ext cx="1800225" cy="8143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Content Placeholder 25">
            <a:extLst>
              <a:ext uri="{FF2B5EF4-FFF2-40B4-BE49-F238E27FC236}">
                <a16:creationId xmlns:a16="http://schemas.microsoft.com/office/drawing/2014/main" id="{5F45DE76-C483-4A8D-9957-740EF251C8FD}"/>
              </a:ext>
            </a:extLst>
          </p:cNvPr>
          <p:cNvSpPr>
            <a:spLocks noGrp="1"/>
          </p:cNvSpPr>
          <p:nvPr>
            <p:ph sz="quarter" idx="21"/>
          </p:nvPr>
        </p:nvSpPr>
        <p:spPr>
          <a:xfrm>
            <a:off x="5729288" y="4232275"/>
            <a:ext cx="1800225" cy="13684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7" name="Rectangle 26">
            <a:extLst>
              <a:ext uri="{FF2B5EF4-FFF2-40B4-BE49-F238E27FC236}">
                <a16:creationId xmlns:a16="http://schemas.microsoft.com/office/drawing/2014/main" id="{5BD91E33-EFB5-4C89-BF3C-F413D8679CC9}"/>
              </a:ext>
              <a:ext uri="{C183D7F6-B498-43B3-948B-1728B52AA6E4}">
                <adec:decorative xmlns:adec="http://schemas.microsoft.com/office/drawing/2017/decorative" val="1"/>
              </a:ext>
            </a:extLst>
          </p:cNvPr>
          <p:cNvSpPr/>
          <p:nvPr userDrawn="1"/>
        </p:nvSpPr>
        <p:spPr bwMode="auto">
          <a:xfrm>
            <a:off x="452471" y="2869019"/>
            <a:ext cx="11574210" cy="3679015"/>
          </a:xfrm>
          <a:prstGeom prst="rect">
            <a:avLst/>
          </a:prstGeom>
          <a:solidFill>
            <a:schemeClr val="bg1"/>
          </a:solidFill>
          <a:ln w="9525" cap="flat" cmpd="sng" algn="ctr">
            <a:noFill/>
            <a:prstDash val="solid"/>
            <a:headEnd type="none" w="med" len="med"/>
            <a:tailEnd type="none" w="med" len="med"/>
          </a:ln>
          <a:effectLst>
            <a:outerShdw blurRad="190500" dist="38100" dir="2700000" algn="ctr" rotWithShape="0">
              <a:srgbClr val="000000">
                <a:alpha val="2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cxnSp>
        <p:nvCxnSpPr>
          <p:cNvPr id="29" name="Straight Connector 28">
            <a:extLst>
              <a:ext uri="{FF2B5EF4-FFF2-40B4-BE49-F238E27FC236}">
                <a16:creationId xmlns:a16="http://schemas.microsoft.com/office/drawing/2014/main" id="{1BC079AD-CB5D-4311-B6EA-A1910153616F}"/>
              </a:ext>
              <a:ext uri="{C183D7F6-B498-43B3-948B-1728B52AA6E4}">
                <adec:decorative xmlns:adec="http://schemas.microsoft.com/office/drawing/2017/decorative" val="1"/>
              </a:ext>
            </a:extLst>
          </p:cNvPr>
          <p:cNvCxnSpPr>
            <a:cxnSpLocks/>
          </p:cNvCxnSpPr>
          <p:nvPr userDrawn="1"/>
        </p:nvCxnSpPr>
        <p:spPr>
          <a:xfrm flipV="1">
            <a:off x="452471" y="2869021"/>
            <a:ext cx="0" cy="3553211"/>
          </a:xfrm>
          <a:prstGeom prst="line">
            <a:avLst/>
          </a:prstGeom>
          <a:noFill/>
          <a:ln w="76200" cap="flat" cmpd="sng" algn="ctr">
            <a:gradFill>
              <a:gsLst>
                <a:gs pos="0">
                  <a:srgbClr val="50E6FF"/>
                </a:gs>
                <a:gs pos="100000">
                  <a:srgbClr val="0078D3"/>
                </a:gs>
              </a:gsLst>
              <a:lin ang="1800000" scaled="0"/>
            </a:gradFill>
            <a:prstDash val="solid"/>
            <a:headEnd type="none"/>
            <a:tailEnd type="none"/>
          </a:ln>
          <a:effectLst/>
        </p:spPr>
      </p:cxnSp>
      <p:sp>
        <p:nvSpPr>
          <p:cNvPr id="28" name="Rectangle: Rounded Corners 27">
            <a:extLst>
              <a:ext uri="{FF2B5EF4-FFF2-40B4-BE49-F238E27FC236}">
                <a16:creationId xmlns:a16="http://schemas.microsoft.com/office/drawing/2014/main" id="{6C62B083-CF7D-4794-A519-7C3B8114F2F0}"/>
              </a:ext>
              <a:ext uri="{C183D7F6-B498-43B3-948B-1728B52AA6E4}">
                <adec:decorative xmlns:adec="http://schemas.microsoft.com/office/drawing/2017/decorative" val="1"/>
              </a:ext>
            </a:extLst>
          </p:cNvPr>
          <p:cNvSpPr/>
          <p:nvPr userDrawn="1"/>
        </p:nvSpPr>
        <p:spPr bwMode="auto">
          <a:xfrm>
            <a:off x="390782" y="1084863"/>
            <a:ext cx="676018" cy="346504"/>
          </a:xfrm>
          <a:prstGeom prst="roundRect">
            <a:avLst>
              <a:gd name="adj" fmla="val 50000"/>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4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08067099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64401C08-C92E-422F-BAF9-8D12A1C73BD1}"/>
              </a:ext>
            </a:extLst>
          </p:cNvPr>
          <p:cNvSpPr>
            <a:spLocks noGrp="1"/>
          </p:cNvSpPr>
          <p:nvPr>
            <p:ph sz="quarter" idx="10"/>
          </p:nvPr>
        </p:nvSpPr>
        <p:spPr>
          <a:xfrm>
            <a:off x="671513" y="1471613"/>
            <a:ext cx="2157412" cy="8143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a:extLst>
              <a:ext uri="{FF2B5EF4-FFF2-40B4-BE49-F238E27FC236}">
                <a16:creationId xmlns:a16="http://schemas.microsoft.com/office/drawing/2014/main" id="{BFA6BC16-1F14-4F92-892F-F2BEF0C72A00}"/>
              </a:ext>
            </a:extLst>
          </p:cNvPr>
          <p:cNvSpPr>
            <a:spLocks noGrp="1"/>
          </p:cNvSpPr>
          <p:nvPr>
            <p:ph sz="quarter" idx="11"/>
          </p:nvPr>
        </p:nvSpPr>
        <p:spPr>
          <a:xfrm>
            <a:off x="3000375" y="1370013"/>
            <a:ext cx="1885950" cy="8143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7">
            <a:extLst>
              <a:ext uri="{FF2B5EF4-FFF2-40B4-BE49-F238E27FC236}">
                <a16:creationId xmlns:a16="http://schemas.microsoft.com/office/drawing/2014/main" id="{C2B9AE18-8729-4AE0-A0C5-43A6CFB32110}"/>
              </a:ext>
            </a:extLst>
          </p:cNvPr>
          <p:cNvSpPr>
            <a:spLocks noGrp="1"/>
          </p:cNvSpPr>
          <p:nvPr>
            <p:ph sz="quarter" idx="12"/>
          </p:nvPr>
        </p:nvSpPr>
        <p:spPr>
          <a:xfrm>
            <a:off x="5157788" y="1600200"/>
            <a:ext cx="1757362" cy="584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9">
            <a:extLst>
              <a:ext uri="{FF2B5EF4-FFF2-40B4-BE49-F238E27FC236}">
                <a16:creationId xmlns:a16="http://schemas.microsoft.com/office/drawing/2014/main" id="{11876B80-DA72-4567-AFD4-166C43E2A00A}"/>
              </a:ext>
            </a:extLst>
          </p:cNvPr>
          <p:cNvSpPr>
            <a:spLocks noGrp="1"/>
          </p:cNvSpPr>
          <p:nvPr>
            <p:ph sz="quarter" idx="13"/>
          </p:nvPr>
        </p:nvSpPr>
        <p:spPr>
          <a:xfrm>
            <a:off x="7186613" y="1600200"/>
            <a:ext cx="2600325" cy="584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11">
            <a:extLst>
              <a:ext uri="{FF2B5EF4-FFF2-40B4-BE49-F238E27FC236}">
                <a16:creationId xmlns:a16="http://schemas.microsoft.com/office/drawing/2014/main" id="{58562BCE-A46B-408A-AEE4-78F16ACE15A0}"/>
              </a:ext>
            </a:extLst>
          </p:cNvPr>
          <p:cNvSpPr>
            <a:spLocks noGrp="1"/>
          </p:cNvSpPr>
          <p:nvPr>
            <p:ph sz="quarter" idx="14"/>
          </p:nvPr>
        </p:nvSpPr>
        <p:spPr>
          <a:xfrm>
            <a:off x="700088" y="2986088"/>
            <a:ext cx="1800225" cy="700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13">
            <a:extLst>
              <a:ext uri="{FF2B5EF4-FFF2-40B4-BE49-F238E27FC236}">
                <a16:creationId xmlns:a16="http://schemas.microsoft.com/office/drawing/2014/main" id="{BE9709A4-379E-419E-A446-17D7821570E1}"/>
              </a:ext>
            </a:extLst>
          </p:cNvPr>
          <p:cNvSpPr>
            <a:spLocks noGrp="1"/>
          </p:cNvSpPr>
          <p:nvPr>
            <p:ph sz="quarter" idx="15"/>
          </p:nvPr>
        </p:nvSpPr>
        <p:spPr>
          <a:xfrm>
            <a:off x="3000375" y="2986088"/>
            <a:ext cx="1371600" cy="8143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Content Placeholder 15">
            <a:extLst>
              <a:ext uri="{FF2B5EF4-FFF2-40B4-BE49-F238E27FC236}">
                <a16:creationId xmlns:a16="http://schemas.microsoft.com/office/drawing/2014/main" id="{A2FDC30F-2B18-4CFF-AFA2-8841766B62DE}"/>
              </a:ext>
            </a:extLst>
          </p:cNvPr>
          <p:cNvSpPr>
            <a:spLocks noGrp="1"/>
          </p:cNvSpPr>
          <p:nvPr>
            <p:ph sz="quarter" idx="16"/>
          </p:nvPr>
        </p:nvSpPr>
        <p:spPr>
          <a:xfrm>
            <a:off x="5000625" y="2998788"/>
            <a:ext cx="1914525" cy="8016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Content Placeholder 17">
            <a:extLst>
              <a:ext uri="{FF2B5EF4-FFF2-40B4-BE49-F238E27FC236}">
                <a16:creationId xmlns:a16="http://schemas.microsoft.com/office/drawing/2014/main" id="{619A6CA6-4981-477C-9CFA-1879D48D07F3}"/>
              </a:ext>
            </a:extLst>
          </p:cNvPr>
          <p:cNvSpPr>
            <a:spLocks noGrp="1"/>
          </p:cNvSpPr>
          <p:nvPr>
            <p:ph sz="quarter" idx="17"/>
          </p:nvPr>
        </p:nvSpPr>
        <p:spPr>
          <a:xfrm>
            <a:off x="7343775" y="2998788"/>
            <a:ext cx="2143125" cy="7445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Content Placeholder 19">
            <a:extLst>
              <a:ext uri="{FF2B5EF4-FFF2-40B4-BE49-F238E27FC236}">
                <a16:creationId xmlns:a16="http://schemas.microsoft.com/office/drawing/2014/main" id="{2F2270F6-6DC5-49FA-8F59-D6DC3DB76DA3}"/>
              </a:ext>
            </a:extLst>
          </p:cNvPr>
          <p:cNvSpPr>
            <a:spLocks noGrp="1"/>
          </p:cNvSpPr>
          <p:nvPr>
            <p:ph sz="quarter" idx="18"/>
          </p:nvPr>
        </p:nvSpPr>
        <p:spPr>
          <a:xfrm>
            <a:off x="9915525" y="2700338"/>
            <a:ext cx="1371600" cy="700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2" name="Content Placeholder 21">
            <a:extLst>
              <a:ext uri="{FF2B5EF4-FFF2-40B4-BE49-F238E27FC236}">
                <a16:creationId xmlns:a16="http://schemas.microsoft.com/office/drawing/2014/main" id="{83494F68-D673-416B-9531-D625536CF448}"/>
              </a:ext>
            </a:extLst>
          </p:cNvPr>
          <p:cNvSpPr>
            <a:spLocks noGrp="1"/>
          </p:cNvSpPr>
          <p:nvPr>
            <p:ph sz="quarter" idx="19"/>
          </p:nvPr>
        </p:nvSpPr>
        <p:spPr>
          <a:xfrm>
            <a:off x="904875" y="4286250"/>
            <a:ext cx="1338263" cy="7000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Content Placeholder 23">
            <a:extLst>
              <a:ext uri="{FF2B5EF4-FFF2-40B4-BE49-F238E27FC236}">
                <a16:creationId xmlns:a16="http://schemas.microsoft.com/office/drawing/2014/main" id="{F41E0FFA-B068-4F85-890A-30C4CE5B95EF}"/>
              </a:ext>
            </a:extLst>
          </p:cNvPr>
          <p:cNvSpPr>
            <a:spLocks noGrp="1"/>
          </p:cNvSpPr>
          <p:nvPr>
            <p:ph sz="quarter" idx="20"/>
          </p:nvPr>
        </p:nvSpPr>
        <p:spPr>
          <a:xfrm>
            <a:off x="2828925" y="4286250"/>
            <a:ext cx="1714500" cy="8143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Content Placeholder 25">
            <a:extLst>
              <a:ext uri="{FF2B5EF4-FFF2-40B4-BE49-F238E27FC236}">
                <a16:creationId xmlns:a16="http://schemas.microsoft.com/office/drawing/2014/main" id="{D8795CEF-9C7A-48AE-9820-0835D9F80F74}"/>
              </a:ext>
            </a:extLst>
          </p:cNvPr>
          <p:cNvSpPr>
            <a:spLocks noGrp="1"/>
          </p:cNvSpPr>
          <p:nvPr>
            <p:ph sz="quarter" idx="21"/>
          </p:nvPr>
        </p:nvSpPr>
        <p:spPr>
          <a:xfrm>
            <a:off x="5000625" y="4184650"/>
            <a:ext cx="1338263" cy="91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Content Placeholder 27">
            <a:extLst>
              <a:ext uri="{FF2B5EF4-FFF2-40B4-BE49-F238E27FC236}">
                <a16:creationId xmlns:a16="http://schemas.microsoft.com/office/drawing/2014/main" id="{8E1F390A-CD7B-4E46-9DC5-71CEBFDA5783}"/>
              </a:ext>
            </a:extLst>
          </p:cNvPr>
          <p:cNvSpPr>
            <a:spLocks noGrp="1"/>
          </p:cNvSpPr>
          <p:nvPr>
            <p:ph sz="quarter" idx="22"/>
          </p:nvPr>
        </p:nvSpPr>
        <p:spPr>
          <a:xfrm>
            <a:off x="6715125" y="4184650"/>
            <a:ext cx="1100138" cy="584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0" name="Content Placeholder 29">
            <a:extLst>
              <a:ext uri="{FF2B5EF4-FFF2-40B4-BE49-F238E27FC236}">
                <a16:creationId xmlns:a16="http://schemas.microsoft.com/office/drawing/2014/main" id="{A555BD06-16A9-445B-BA62-A98A7E60A07C}"/>
              </a:ext>
            </a:extLst>
          </p:cNvPr>
          <p:cNvSpPr>
            <a:spLocks noGrp="1"/>
          </p:cNvSpPr>
          <p:nvPr>
            <p:ph sz="quarter" idx="23"/>
          </p:nvPr>
        </p:nvSpPr>
        <p:spPr>
          <a:xfrm>
            <a:off x="8315325" y="4184650"/>
            <a:ext cx="1338263" cy="10731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2" name="Content Placeholder 31">
            <a:extLst>
              <a:ext uri="{FF2B5EF4-FFF2-40B4-BE49-F238E27FC236}">
                <a16:creationId xmlns:a16="http://schemas.microsoft.com/office/drawing/2014/main" id="{90B12AF0-D6E2-4C4B-9B9B-239694C1A05E}"/>
              </a:ext>
            </a:extLst>
          </p:cNvPr>
          <p:cNvSpPr>
            <a:spLocks noGrp="1"/>
          </p:cNvSpPr>
          <p:nvPr>
            <p:ph sz="quarter" idx="24"/>
          </p:nvPr>
        </p:nvSpPr>
        <p:spPr>
          <a:xfrm>
            <a:off x="10029825" y="4184650"/>
            <a:ext cx="771525" cy="8016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4755515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4891D84C-6630-4501-98BD-D8890C86A4F7}"/>
              </a:ext>
            </a:extLst>
          </p:cNvPr>
          <p:cNvSpPr>
            <a:spLocks noGrp="1"/>
          </p:cNvSpPr>
          <p:nvPr>
            <p:ph sz="quarter" idx="10"/>
          </p:nvPr>
        </p:nvSpPr>
        <p:spPr>
          <a:xfrm>
            <a:off x="590550" y="1370013"/>
            <a:ext cx="1252538" cy="10636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a:extLst>
              <a:ext uri="{FF2B5EF4-FFF2-40B4-BE49-F238E27FC236}">
                <a16:creationId xmlns:a16="http://schemas.microsoft.com/office/drawing/2014/main" id="{3BA0ECF0-7AB4-4189-8365-10A0EE7435C6}"/>
              </a:ext>
            </a:extLst>
          </p:cNvPr>
          <p:cNvSpPr>
            <a:spLocks noGrp="1"/>
          </p:cNvSpPr>
          <p:nvPr>
            <p:ph sz="quarter" idx="11"/>
          </p:nvPr>
        </p:nvSpPr>
        <p:spPr>
          <a:xfrm>
            <a:off x="2182813" y="1489075"/>
            <a:ext cx="1858962" cy="11953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7">
            <a:extLst>
              <a:ext uri="{FF2B5EF4-FFF2-40B4-BE49-F238E27FC236}">
                <a16:creationId xmlns:a16="http://schemas.microsoft.com/office/drawing/2014/main" id="{E836B51C-897C-4A93-85AE-C55C2E7357F1}"/>
              </a:ext>
            </a:extLst>
          </p:cNvPr>
          <p:cNvSpPr>
            <a:spLocks noGrp="1"/>
          </p:cNvSpPr>
          <p:nvPr>
            <p:ph sz="quarter" idx="12"/>
          </p:nvPr>
        </p:nvSpPr>
        <p:spPr>
          <a:xfrm>
            <a:off x="4381500" y="1489075"/>
            <a:ext cx="1193800" cy="944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9">
            <a:extLst>
              <a:ext uri="{FF2B5EF4-FFF2-40B4-BE49-F238E27FC236}">
                <a16:creationId xmlns:a16="http://schemas.microsoft.com/office/drawing/2014/main" id="{CFE89184-832A-40E9-83F3-9AE353DA0487}"/>
              </a:ext>
            </a:extLst>
          </p:cNvPr>
          <p:cNvSpPr>
            <a:spLocks noGrp="1"/>
          </p:cNvSpPr>
          <p:nvPr>
            <p:ph sz="quarter" idx="13"/>
          </p:nvPr>
        </p:nvSpPr>
        <p:spPr>
          <a:xfrm>
            <a:off x="5915025" y="1489075"/>
            <a:ext cx="1517650" cy="944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11">
            <a:extLst>
              <a:ext uri="{FF2B5EF4-FFF2-40B4-BE49-F238E27FC236}">
                <a16:creationId xmlns:a16="http://schemas.microsoft.com/office/drawing/2014/main" id="{E12EE43C-6985-4994-8A8B-928A70837C84}"/>
              </a:ext>
            </a:extLst>
          </p:cNvPr>
          <p:cNvSpPr>
            <a:spLocks noGrp="1"/>
          </p:cNvSpPr>
          <p:nvPr>
            <p:ph sz="quarter" idx="14"/>
          </p:nvPr>
        </p:nvSpPr>
        <p:spPr>
          <a:xfrm>
            <a:off x="590550" y="2935288"/>
            <a:ext cx="1444625" cy="812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13">
            <a:extLst>
              <a:ext uri="{FF2B5EF4-FFF2-40B4-BE49-F238E27FC236}">
                <a16:creationId xmlns:a16="http://schemas.microsoft.com/office/drawing/2014/main" id="{A79668FB-C271-4355-93BA-9072013448A1}"/>
              </a:ext>
            </a:extLst>
          </p:cNvPr>
          <p:cNvSpPr>
            <a:spLocks noGrp="1"/>
          </p:cNvSpPr>
          <p:nvPr>
            <p:ph sz="quarter" idx="15"/>
          </p:nvPr>
        </p:nvSpPr>
        <p:spPr>
          <a:xfrm>
            <a:off x="2389188" y="2933700"/>
            <a:ext cx="1031875" cy="650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Content Placeholder 15">
            <a:extLst>
              <a:ext uri="{FF2B5EF4-FFF2-40B4-BE49-F238E27FC236}">
                <a16:creationId xmlns:a16="http://schemas.microsoft.com/office/drawing/2014/main" id="{4792B92B-5AEB-4F67-B724-B24D1CE5DD61}"/>
              </a:ext>
            </a:extLst>
          </p:cNvPr>
          <p:cNvSpPr>
            <a:spLocks noGrp="1"/>
          </p:cNvSpPr>
          <p:nvPr>
            <p:ph sz="quarter" idx="16"/>
          </p:nvPr>
        </p:nvSpPr>
        <p:spPr>
          <a:xfrm>
            <a:off x="3833813" y="2933700"/>
            <a:ext cx="1193800" cy="650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Content Placeholder 17">
            <a:extLst>
              <a:ext uri="{FF2B5EF4-FFF2-40B4-BE49-F238E27FC236}">
                <a16:creationId xmlns:a16="http://schemas.microsoft.com/office/drawing/2014/main" id="{D4A37EA6-C814-4B00-973E-D4CA38E3EC93}"/>
              </a:ext>
            </a:extLst>
          </p:cNvPr>
          <p:cNvSpPr>
            <a:spLocks noGrp="1"/>
          </p:cNvSpPr>
          <p:nvPr>
            <p:ph sz="quarter" idx="17"/>
          </p:nvPr>
        </p:nvSpPr>
        <p:spPr>
          <a:xfrm>
            <a:off x="5440363" y="3184525"/>
            <a:ext cx="1992312" cy="650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Content Placeholder 19">
            <a:extLst>
              <a:ext uri="{FF2B5EF4-FFF2-40B4-BE49-F238E27FC236}">
                <a16:creationId xmlns:a16="http://schemas.microsoft.com/office/drawing/2014/main" id="{30564F25-6C13-4B6A-9380-96F5EE9F36E3}"/>
              </a:ext>
            </a:extLst>
          </p:cNvPr>
          <p:cNvSpPr>
            <a:spLocks noGrp="1"/>
          </p:cNvSpPr>
          <p:nvPr>
            <p:ph sz="quarter" idx="18"/>
          </p:nvPr>
        </p:nvSpPr>
        <p:spPr>
          <a:xfrm>
            <a:off x="455613" y="4424363"/>
            <a:ext cx="1933575" cy="10636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2" name="Content Placeholder 21">
            <a:extLst>
              <a:ext uri="{FF2B5EF4-FFF2-40B4-BE49-F238E27FC236}">
                <a16:creationId xmlns:a16="http://schemas.microsoft.com/office/drawing/2014/main" id="{1F32C946-680A-43C4-9EED-A0FA04FFF5F2}"/>
              </a:ext>
            </a:extLst>
          </p:cNvPr>
          <p:cNvSpPr>
            <a:spLocks noGrp="1"/>
          </p:cNvSpPr>
          <p:nvPr>
            <p:ph sz="quarter" idx="19"/>
          </p:nvPr>
        </p:nvSpPr>
        <p:spPr>
          <a:xfrm>
            <a:off x="2860675" y="4424363"/>
            <a:ext cx="973138" cy="9445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Content Placeholder 23">
            <a:extLst>
              <a:ext uri="{FF2B5EF4-FFF2-40B4-BE49-F238E27FC236}">
                <a16:creationId xmlns:a16="http://schemas.microsoft.com/office/drawing/2014/main" id="{82E455CA-74D8-4996-A4C8-59CF16BDD176}"/>
              </a:ext>
            </a:extLst>
          </p:cNvPr>
          <p:cNvSpPr>
            <a:spLocks noGrp="1"/>
          </p:cNvSpPr>
          <p:nvPr>
            <p:ph sz="quarter" idx="20"/>
          </p:nvPr>
        </p:nvSpPr>
        <p:spPr>
          <a:xfrm>
            <a:off x="4305300" y="4424363"/>
            <a:ext cx="1270000" cy="10636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Content Placeholder 25">
            <a:extLst>
              <a:ext uri="{FF2B5EF4-FFF2-40B4-BE49-F238E27FC236}">
                <a16:creationId xmlns:a16="http://schemas.microsoft.com/office/drawing/2014/main" id="{B942648B-F9BB-452F-A35A-591FAF51DFCC}"/>
              </a:ext>
            </a:extLst>
          </p:cNvPr>
          <p:cNvSpPr>
            <a:spLocks noGrp="1"/>
          </p:cNvSpPr>
          <p:nvPr>
            <p:ph sz="quarter" idx="21"/>
          </p:nvPr>
        </p:nvSpPr>
        <p:spPr>
          <a:xfrm>
            <a:off x="5915025" y="4424363"/>
            <a:ext cx="1270000" cy="10636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Content Placeholder 27">
            <a:extLst>
              <a:ext uri="{FF2B5EF4-FFF2-40B4-BE49-F238E27FC236}">
                <a16:creationId xmlns:a16="http://schemas.microsoft.com/office/drawing/2014/main" id="{8A83433E-9093-4DEB-B673-3EE5F683A25F}"/>
              </a:ext>
            </a:extLst>
          </p:cNvPr>
          <p:cNvSpPr>
            <a:spLocks noGrp="1"/>
          </p:cNvSpPr>
          <p:nvPr>
            <p:ph sz="quarter" idx="22"/>
          </p:nvPr>
        </p:nvSpPr>
        <p:spPr>
          <a:xfrm>
            <a:off x="7902575" y="1681163"/>
            <a:ext cx="1093788" cy="6048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0" name="Content Placeholder 29">
            <a:extLst>
              <a:ext uri="{FF2B5EF4-FFF2-40B4-BE49-F238E27FC236}">
                <a16:creationId xmlns:a16="http://schemas.microsoft.com/office/drawing/2014/main" id="{52CB9B55-B1C4-4C9C-AA1E-440CD9C613F4}"/>
              </a:ext>
            </a:extLst>
          </p:cNvPr>
          <p:cNvSpPr>
            <a:spLocks noGrp="1"/>
          </p:cNvSpPr>
          <p:nvPr>
            <p:ph sz="quarter" idx="23"/>
          </p:nvPr>
        </p:nvSpPr>
        <p:spPr>
          <a:xfrm>
            <a:off x="8408988" y="2933700"/>
            <a:ext cx="1797050" cy="10509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0958716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3A1D27C2-E366-46A8-A437-72E726CEB8A3}"/>
              </a:ext>
            </a:extLst>
          </p:cNvPr>
          <p:cNvSpPr>
            <a:spLocks noGrp="1"/>
          </p:cNvSpPr>
          <p:nvPr>
            <p:ph sz="quarter" idx="10"/>
          </p:nvPr>
        </p:nvSpPr>
        <p:spPr>
          <a:xfrm>
            <a:off x="455613" y="1700213"/>
            <a:ext cx="1444625" cy="6000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a:extLst>
              <a:ext uri="{FF2B5EF4-FFF2-40B4-BE49-F238E27FC236}">
                <a16:creationId xmlns:a16="http://schemas.microsoft.com/office/drawing/2014/main" id="{4A1FC6E4-4E72-4BB4-8273-BE297B4490D8}"/>
              </a:ext>
            </a:extLst>
          </p:cNvPr>
          <p:cNvSpPr>
            <a:spLocks noGrp="1"/>
          </p:cNvSpPr>
          <p:nvPr>
            <p:ph sz="quarter" idx="11"/>
          </p:nvPr>
        </p:nvSpPr>
        <p:spPr>
          <a:xfrm>
            <a:off x="2257425" y="1700213"/>
            <a:ext cx="1185863" cy="6000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7">
            <a:extLst>
              <a:ext uri="{FF2B5EF4-FFF2-40B4-BE49-F238E27FC236}">
                <a16:creationId xmlns:a16="http://schemas.microsoft.com/office/drawing/2014/main" id="{98E236AA-98D8-4147-B27E-B8FD7FAACC5D}"/>
              </a:ext>
            </a:extLst>
          </p:cNvPr>
          <p:cNvSpPr>
            <a:spLocks noGrp="1"/>
          </p:cNvSpPr>
          <p:nvPr>
            <p:ph sz="quarter" idx="12"/>
          </p:nvPr>
        </p:nvSpPr>
        <p:spPr>
          <a:xfrm>
            <a:off x="3702050" y="1700213"/>
            <a:ext cx="1427163" cy="6000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9">
            <a:extLst>
              <a:ext uri="{FF2B5EF4-FFF2-40B4-BE49-F238E27FC236}">
                <a16:creationId xmlns:a16="http://schemas.microsoft.com/office/drawing/2014/main" id="{E1A9E4C8-CB6A-47D7-867F-A5076FEA953D}"/>
              </a:ext>
            </a:extLst>
          </p:cNvPr>
          <p:cNvSpPr>
            <a:spLocks noGrp="1"/>
          </p:cNvSpPr>
          <p:nvPr>
            <p:ph sz="quarter" idx="13"/>
          </p:nvPr>
        </p:nvSpPr>
        <p:spPr>
          <a:xfrm>
            <a:off x="5387975" y="1700213"/>
            <a:ext cx="1298575" cy="6000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11">
            <a:extLst>
              <a:ext uri="{FF2B5EF4-FFF2-40B4-BE49-F238E27FC236}">
                <a16:creationId xmlns:a16="http://schemas.microsoft.com/office/drawing/2014/main" id="{3843718D-3592-4D4A-8BF7-B061AA267D29}"/>
              </a:ext>
            </a:extLst>
          </p:cNvPr>
          <p:cNvSpPr>
            <a:spLocks noGrp="1"/>
          </p:cNvSpPr>
          <p:nvPr>
            <p:ph sz="quarter" idx="14"/>
          </p:nvPr>
        </p:nvSpPr>
        <p:spPr>
          <a:xfrm>
            <a:off x="6945313" y="1700213"/>
            <a:ext cx="1184275" cy="6000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13">
            <a:extLst>
              <a:ext uri="{FF2B5EF4-FFF2-40B4-BE49-F238E27FC236}">
                <a16:creationId xmlns:a16="http://schemas.microsoft.com/office/drawing/2014/main" id="{92F7543A-4F5D-400A-8CDF-47B2F9FE831D}"/>
              </a:ext>
            </a:extLst>
          </p:cNvPr>
          <p:cNvSpPr>
            <a:spLocks noGrp="1"/>
          </p:cNvSpPr>
          <p:nvPr>
            <p:ph sz="quarter" idx="15"/>
          </p:nvPr>
        </p:nvSpPr>
        <p:spPr>
          <a:xfrm>
            <a:off x="8529638" y="1485900"/>
            <a:ext cx="1444625" cy="8143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Content Placeholder 15">
            <a:extLst>
              <a:ext uri="{FF2B5EF4-FFF2-40B4-BE49-F238E27FC236}">
                <a16:creationId xmlns:a16="http://schemas.microsoft.com/office/drawing/2014/main" id="{B4E03C19-4556-451D-9887-46AD645100F5}"/>
              </a:ext>
            </a:extLst>
          </p:cNvPr>
          <p:cNvSpPr>
            <a:spLocks noGrp="1"/>
          </p:cNvSpPr>
          <p:nvPr>
            <p:ph sz="quarter" idx="16"/>
          </p:nvPr>
        </p:nvSpPr>
        <p:spPr>
          <a:xfrm>
            <a:off x="10215563" y="1700213"/>
            <a:ext cx="1601787" cy="6000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Content Placeholder 17">
            <a:extLst>
              <a:ext uri="{FF2B5EF4-FFF2-40B4-BE49-F238E27FC236}">
                <a16:creationId xmlns:a16="http://schemas.microsoft.com/office/drawing/2014/main" id="{B410F40B-FE80-48E8-8075-8E4EE995C6FC}"/>
              </a:ext>
            </a:extLst>
          </p:cNvPr>
          <p:cNvSpPr>
            <a:spLocks noGrp="1"/>
          </p:cNvSpPr>
          <p:nvPr>
            <p:ph sz="quarter" idx="17"/>
          </p:nvPr>
        </p:nvSpPr>
        <p:spPr>
          <a:xfrm>
            <a:off x="942975" y="3843338"/>
            <a:ext cx="1185863" cy="8143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Content Placeholder 19">
            <a:extLst>
              <a:ext uri="{FF2B5EF4-FFF2-40B4-BE49-F238E27FC236}">
                <a16:creationId xmlns:a16="http://schemas.microsoft.com/office/drawing/2014/main" id="{C8CC35FF-4261-412D-AB40-C749CE44307F}"/>
              </a:ext>
            </a:extLst>
          </p:cNvPr>
          <p:cNvSpPr>
            <a:spLocks noGrp="1"/>
          </p:cNvSpPr>
          <p:nvPr>
            <p:ph sz="quarter" idx="18"/>
          </p:nvPr>
        </p:nvSpPr>
        <p:spPr>
          <a:xfrm>
            <a:off x="2387600" y="3700463"/>
            <a:ext cx="1927225" cy="13287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2" name="Content Placeholder 21">
            <a:extLst>
              <a:ext uri="{FF2B5EF4-FFF2-40B4-BE49-F238E27FC236}">
                <a16:creationId xmlns:a16="http://schemas.microsoft.com/office/drawing/2014/main" id="{D7FC7DE8-9A12-4DC8-9AC3-69531BF145B4}"/>
              </a:ext>
            </a:extLst>
          </p:cNvPr>
          <p:cNvSpPr>
            <a:spLocks noGrp="1"/>
          </p:cNvSpPr>
          <p:nvPr>
            <p:ph sz="quarter" idx="19"/>
          </p:nvPr>
        </p:nvSpPr>
        <p:spPr>
          <a:xfrm>
            <a:off x="4573588" y="3700463"/>
            <a:ext cx="2112962" cy="12144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8950936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F0E4D0-296C-B341-A59A-80044084451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32C2206-5980-DD4F-B1E7-EC8A49D8130C}"/>
              </a:ext>
            </a:extLst>
          </p:cNvPr>
          <p:cNvSpPr>
            <a:spLocks noGrp="1"/>
          </p:cNvSpPr>
          <p:nvPr>
            <p:ph idx="1"/>
          </p:nvPr>
        </p:nvSpPr>
        <p:spPr>
          <a:xfrm>
            <a:off x="455994" y="1817559"/>
            <a:ext cx="11231768" cy="141831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F2D0632-D739-7A42-AC83-45E3AE77C2F1}"/>
              </a:ext>
            </a:extLst>
          </p:cNvPr>
          <p:cNvSpPr>
            <a:spLocks noGrp="1"/>
          </p:cNvSpPr>
          <p:nvPr>
            <p:ph type="dt" sz="half" idx="10"/>
          </p:nvPr>
        </p:nvSpPr>
        <p:spPr/>
        <p:txBody>
          <a:bodyPr/>
          <a:lstStyle/>
          <a:p>
            <a:pPr defTabSz="914225">
              <a:defRPr/>
            </a:pPr>
            <a:fld id="{14C20F7D-9508-814A-AA63-E29616D5BA44}" type="datetimeFigureOut">
              <a:rPr lang="en-US" smtClean="0">
                <a:solidFill>
                  <a:srgbClr val="000000"/>
                </a:solidFill>
              </a:rPr>
              <a:pPr defTabSz="914225">
                <a:defRPr/>
              </a:pPr>
              <a:t>11/9/2022</a:t>
            </a:fld>
            <a:endParaRPr lang="en-US">
              <a:solidFill>
                <a:srgbClr val="000000"/>
              </a:solidFill>
            </a:endParaRPr>
          </a:p>
        </p:txBody>
      </p:sp>
      <p:sp>
        <p:nvSpPr>
          <p:cNvPr id="5" name="Footer Placeholder 4">
            <a:extLst>
              <a:ext uri="{FF2B5EF4-FFF2-40B4-BE49-F238E27FC236}">
                <a16:creationId xmlns:a16="http://schemas.microsoft.com/office/drawing/2014/main" id="{11906416-B20C-3D4A-A7DB-EFD31CB55132}"/>
              </a:ext>
            </a:extLst>
          </p:cNvPr>
          <p:cNvSpPr>
            <a:spLocks noGrp="1"/>
          </p:cNvSpPr>
          <p:nvPr>
            <p:ph type="ftr" sz="quarter" idx="11"/>
          </p:nvPr>
        </p:nvSpPr>
        <p:spPr/>
        <p:txBody>
          <a:bodyPr/>
          <a:lstStyle/>
          <a:p>
            <a:pPr defTabSz="914225">
              <a:defRPr/>
            </a:pPr>
            <a:endParaRPr lang="en-US">
              <a:solidFill>
                <a:srgbClr val="000000"/>
              </a:solidFill>
            </a:endParaRPr>
          </a:p>
        </p:txBody>
      </p:sp>
      <p:sp>
        <p:nvSpPr>
          <p:cNvPr id="6" name="Slide Number Placeholder 5">
            <a:extLst>
              <a:ext uri="{FF2B5EF4-FFF2-40B4-BE49-F238E27FC236}">
                <a16:creationId xmlns:a16="http://schemas.microsoft.com/office/drawing/2014/main" id="{B6614F8A-D633-A44C-9183-C5249F93E567}"/>
              </a:ext>
            </a:extLst>
          </p:cNvPr>
          <p:cNvSpPr>
            <a:spLocks noGrp="1"/>
          </p:cNvSpPr>
          <p:nvPr>
            <p:ph type="sldNum" sz="quarter" idx="12"/>
          </p:nvPr>
        </p:nvSpPr>
        <p:spPr/>
        <p:txBody>
          <a:bodyPr/>
          <a:lstStyle/>
          <a:p>
            <a:pPr defTabSz="914225">
              <a:defRPr/>
            </a:pPr>
            <a:fld id="{04030B51-6F0E-5347-A21E-54811C2D8EB9}" type="slidenum">
              <a:rPr lang="en-US" smtClean="0">
                <a:solidFill>
                  <a:srgbClr val="000000"/>
                </a:solidFill>
              </a:rPr>
              <a:pPr defTabSz="914225">
                <a:defRPr/>
              </a:pPr>
              <a:t>‹#›</a:t>
            </a:fld>
            <a:endParaRPr lang="en-US">
              <a:solidFill>
                <a:srgbClr val="000000"/>
              </a:solidFill>
            </a:endParaRPr>
          </a:p>
        </p:txBody>
      </p:sp>
    </p:spTree>
    <p:extLst>
      <p:ext uri="{BB962C8B-B14F-4D97-AF65-F5344CB8AC3E}">
        <p14:creationId xmlns:p14="http://schemas.microsoft.com/office/powerpoint/2010/main" val="980462160"/>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41831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0362817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1_Title Slide 1">
    <p:spTree>
      <p:nvGrpSpPr>
        <p:cNvPr id="1" name=""/>
        <p:cNvGrpSpPr/>
        <p:nvPr/>
      </p:nvGrpSpPr>
      <p:grpSpPr>
        <a:xfrm>
          <a:off x="0" y="0"/>
          <a:ext cx="0" cy="0"/>
          <a:chOff x="0" y="0"/>
          <a:chExt cx="0" cy="0"/>
        </a:xfrm>
      </p:grpSpPr>
      <p:pic>
        <p:nvPicPr>
          <p:cNvPr id="27656" name="Picture 8" descr="Image result for MIcrosoft campus picture">
            <a:extLst>
              <a:ext uri="{FF2B5EF4-FFF2-40B4-BE49-F238E27FC236}">
                <a16:creationId xmlns:a16="http://schemas.microsoft.com/office/drawing/2014/main" id="{66B1B519-4C02-4B70-A5D0-05DA2B5834F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175" y="0"/>
            <a:ext cx="1218565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B44D4547-7AA7-419A-9064-E5062B5D9A72}"/>
              </a:ext>
            </a:extLst>
          </p:cNvPr>
          <p:cNvSpPr/>
          <p:nvPr userDrawn="1"/>
        </p:nvSpPr>
        <p:spPr bwMode="auto">
          <a:xfrm>
            <a:off x="0" y="0"/>
            <a:ext cx="12185650" cy="6858000"/>
          </a:xfrm>
          <a:prstGeom prst="rect">
            <a:avLst/>
          </a:prstGeom>
          <a:gradFill flip="none" rotWithShape="1">
            <a:gsLst>
              <a:gs pos="0">
                <a:schemeClr val="bg1">
                  <a:alpha val="74000"/>
                </a:schemeClr>
              </a:gs>
              <a:gs pos="37000">
                <a:schemeClr val="bg1">
                  <a:alpha val="54000"/>
                </a:schemeClr>
              </a:gs>
              <a:gs pos="100000">
                <a:schemeClr val="tx1">
                  <a:alpha val="0"/>
                </a:scheme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algn="ctr" defTabSz="913924" fontAlgn="base">
              <a:spcBef>
                <a:spcPct val="0"/>
              </a:spcBef>
              <a:spcAft>
                <a:spcPct val="0"/>
              </a:spcAft>
            </a:pPr>
            <a:endParaRPr lang="en-US" sz="2200">
              <a:gradFill>
                <a:gsLst>
                  <a:gs pos="0">
                    <a:srgbClr val="FFFFFF"/>
                  </a:gs>
                  <a:gs pos="100000">
                    <a:srgbClr val="FFFFFF"/>
                  </a:gs>
                </a:gsLst>
                <a:lin ang="5400000" scaled="0"/>
              </a:gradFill>
              <a:ea typeface="Segoe UI" pitchFamily="34" charset="0"/>
              <a:cs typeface="Segoe UI" pitchFamily="34" charset="0"/>
            </a:endParaRPr>
          </a:p>
        </p:txBody>
      </p:sp>
      <p:sp>
        <p:nvSpPr>
          <p:cNvPr id="20" name="Title 1">
            <a:extLst>
              <a:ext uri="{FF2B5EF4-FFF2-40B4-BE49-F238E27FC236}">
                <a16:creationId xmlns:a16="http://schemas.microsoft.com/office/drawing/2014/main" id="{85F24F7A-99F1-49F3-8B18-F2CBBF833DDA}"/>
              </a:ext>
            </a:extLst>
          </p:cNvPr>
          <p:cNvSpPr>
            <a:spLocks noGrp="1"/>
          </p:cNvSpPr>
          <p:nvPr>
            <p:ph type="title" hasCustomPrompt="1"/>
          </p:nvPr>
        </p:nvSpPr>
        <p:spPr>
          <a:xfrm>
            <a:off x="385050" y="2755520"/>
            <a:ext cx="11297068" cy="1793090"/>
          </a:xfrm>
          <a:noFill/>
        </p:spPr>
        <p:txBody>
          <a:bodyPr lIns="146304" tIns="91440" rIns="146304" bIns="91440" anchor="t" anchorCtr="0"/>
          <a:lstStyle>
            <a:lvl1pPr>
              <a:defRPr sz="5881" spc="-98" baseline="0">
                <a:gradFill>
                  <a:gsLst>
                    <a:gs pos="5833">
                      <a:schemeClr val="tx1"/>
                    </a:gs>
                    <a:gs pos="53000">
                      <a:schemeClr val="tx1"/>
                    </a:gs>
                  </a:gsLst>
                  <a:lin ang="5400000" scaled="0"/>
                </a:gra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t>Presentation title</a:t>
            </a:r>
          </a:p>
        </p:txBody>
      </p:sp>
      <p:sp>
        <p:nvSpPr>
          <p:cNvPr id="21" name="Text Placeholder 4">
            <a:extLst>
              <a:ext uri="{FF2B5EF4-FFF2-40B4-BE49-F238E27FC236}">
                <a16:creationId xmlns:a16="http://schemas.microsoft.com/office/drawing/2014/main" id="{F73F27C0-9CB7-4D0F-A0AC-D962A17C8496}"/>
              </a:ext>
            </a:extLst>
          </p:cNvPr>
          <p:cNvSpPr>
            <a:spLocks noGrp="1"/>
          </p:cNvSpPr>
          <p:nvPr>
            <p:ph type="body" sz="quarter" idx="12" hasCustomPrompt="1"/>
          </p:nvPr>
        </p:nvSpPr>
        <p:spPr>
          <a:xfrm>
            <a:off x="385051" y="4942409"/>
            <a:ext cx="11297069" cy="1511895"/>
          </a:xfrm>
          <a:noFill/>
        </p:spPr>
        <p:txBody>
          <a:bodyPr lIns="182880" tIns="146304" rIns="182880" bIns="146304">
            <a:noAutofit/>
          </a:bodyPr>
          <a:lstStyle>
            <a:lvl1pPr marL="0" indent="0">
              <a:spcBef>
                <a:spcPts val="0"/>
              </a:spcBef>
              <a:buNone/>
              <a:defRPr sz="3528" spc="0" baseline="0">
                <a:solidFill>
                  <a:schemeClr val="tx1"/>
                </a:solidFill>
                <a:latin typeface="+mj-lt"/>
              </a:defRPr>
            </a:lvl1pPr>
          </a:lstStyle>
          <a:p>
            <a:pPr lvl="0"/>
            <a:r>
              <a:rPr lang="en-US"/>
              <a:t>Speaker Name</a:t>
            </a:r>
          </a:p>
        </p:txBody>
      </p:sp>
    </p:spTree>
    <p:extLst>
      <p:ext uri="{BB962C8B-B14F-4D97-AF65-F5344CB8AC3E}">
        <p14:creationId xmlns:p14="http://schemas.microsoft.com/office/powerpoint/2010/main" val="26440606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2592750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Title square photo">
    <p:bg>
      <p:bgRef idx="1001">
        <a:schemeClr val="bg1"/>
      </p:bgRef>
    </p:bg>
    <p:spTree>
      <p:nvGrpSpPr>
        <p:cNvPr id="1" name=""/>
        <p:cNvGrpSpPr/>
        <p:nvPr/>
      </p:nvGrpSpPr>
      <p:grpSpPr>
        <a:xfrm>
          <a:off x="0" y="0"/>
          <a:ext cx="0" cy="0"/>
          <a:chOff x="0" y="0"/>
          <a:chExt cx="0" cy="0"/>
        </a:xfrm>
      </p:grpSpPr>
      <p:pic>
        <p:nvPicPr>
          <p:cNvPr id="8" name="Picture 7" descr="A person standing in front of a building&#10;&#10;Description automatically generated">
            <a:extLst>
              <a:ext uri="{FF2B5EF4-FFF2-40B4-BE49-F238E27FC236}">
                <a16:creationId xmlns:a16="http://schemas.microsoft.com/office/drawing/2014/main" id="{CE6330C0-3B84-490E-B834-F221710F0388}"/>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0" name="Rectangle 9">
            <a:extLst>
              <a:ext uri="{FF2B5EF4-FFF2-40B4-BE49-F238E27FC236}">
                <a16:creationId xmlns:a16="http://schemas.microsoft.com/office/drawing/2014/main" id="{ED6A5932-8232-42C9-9344-9FF243CD26ED}"/>
              </a:ext>
            </a:extLst>
          </p:cNvPr>
          <p:cNvSpPr/>
          <p:nvPr userDrawn="1"/>
        </p:nvSpPr>
        <p:spPr bwMode="auto">
          <a:xfrm rot="10800000" flipV="1">
            <a:off x="0" y="0"/>
            <a:ext cx="3497942" cy="6858000"/>
          </a:xfrm>
          <a:prstGeom prst="rect">
            <a:avLst/>
          </a:prstGeom>
          <a:gradFill flip="none" rotWithShape="1">
            <a:gsLst>
              <a:gs pos="50000">
                <a:srgbClr val="000000">
                  <a:alpha val="0"/>
                </a:srgbClr>
              </a:gs>
              <a:gs pos="0">
                <a:srgbClr val="000000">
                  <a:alpha val="0"/>
                </a:srgbClr>
              </a:gs>
              <a:gs pos="100000">
                <a:srgbClr val="000000">
                  <a:alpha val="85000"/>
                </a:srgbClr>
              </a:gs>
            </a:gsLst>
            <a:lin ang="189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2" descr="Image result for microsoft white logo">
            <a:extLst>
              <a:ext uri="{FF2B5EF4-FFF2-40B4-BE49-F238E27FC236}">
                <a16:creationId xmlns:a16="http://schemas.microsoft.com/office/drawing/2014/main" id="{F932C8D5-037B-40A8-993C-7DA4BF414936}"/>
              </a:ext>
            </a:extLst>
          </p:cNvPr>
          <p:cNvPicPr>
            <a:picLocks noChangeAspect="1" noChangeArrowheads="1"/>
          </p:cNvPicPr>
          <p:nvPr userDrawn="1"/>
        </p:nvPicPr>
        <p:blipFill rotWithShape="1">
          <a:blip r:embed="rId3" cstate="hqprint">
            <a:extLst>
              <a:ext uri="{28A0092B-C50C-407E-A947-70E740481C1C}">
                <a14:useLocalDpi xmlns:a14="http://schemas.microsoft.com/office/drawing/2010/main"/>
              </a:ext>
            </a:extLst>
          </a:blip>
          <a:srcRect/>
          <a:stretch/>
        </p:blipFill>
        <p:spPr bwMode="auto">
          <a:xfrm>
            <a:off x="564176" y="556531"/>
            <a:ext cx="1551509" cy="374880"/>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AF450EE6-E8E7-4616-8251-F987637743D8}"/>
              </a:ext>
            </a:extLst>
          </p:cNvPr>
          <p:cNvSpPr/>
          <p:nvPr userDrawn="1"/>
        </p:nvSpPr>
        <p:spPr bwMode="auto">
          <a:xfrm rot="10800000">
            <a:off x="-1" y="2870199"/>
            <a:ext cx="12192000" cy="3987800"/>
          </a:xfrm>
          <a:prstGeom prst="rect">
            <a:avLst/>
          </a:prstGeom>
          <a:gradFill>
            <a:gsLst>
              <a:gs pos="33000">
                <a:srgbClr val="000000">
                  <a:alpha val="76000"/>
                </a:srgbClr>
              </a:gs>
              <a:gs pos="0">
                <a:srgbClr val="000000">
                  <a:alpha val="85000"/>
                </a:srgbClr>
              </a:gs>
              <a:gs pos="100000">
                <a:srgbClr val="000000">
                  <a:alpha val="0"/>
                </a:srgb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9" name="Title 1">
            <a:extLst>
              <a:ext uri="{FF2B5EF4-FFF2-40B4-BE49-F238E27FC236}">
                <a16:creationId xmlns:a16="http://schemas.microsoft.com/office/drawing/2014/main" id="{212B7966-1AAC-47A0-BCD7-8870F9D34ABD}"/>
              </a:ext>
            </a:extLst>
          </p:cNvPr>
          <p:cNvSpPr>
            <a:spLocks noGrp="1"/>
          </p:cNvSpPr>
          <p:nvPr>
            <p:ph type="title"/>
          </p:nvPr>
        </p:nvSpPr>
        <p:spPr>
          <a:xfrm>
            <a:off x="590868" y="3988023"/>
            <a:ext cx="11018520" cy="609398"/>
          </a:xfrm>
        </p:spPr>
        <p:txBody>
          <a:bodyPr vert="horz" wrap="square" lIns="0" tIns="0" rIns="0" bIns="0" rtlCol="0">
            <a:spAutoFit/>
          </a:bodyPr>
          <a:lstStyle>
            <a:lvl1pPr>
              <a:defRPr lang="en-IN" sz="4400" spc="0">
                <a:solidFill>
                  <a:schemeClr val="bg1"/>
                </a:solidFill>
              </a:defRPr>
            </a:lvl1pPr>
          </a:lstStyle>
          <a:p>
            <a:pPr marL="0" marR="0" lvl="0" indent="0" fontAlgn="auto">
              <a:spcBef>
                <a:spcPct val="20000"/>
              </a:spcBef>
              <a:spcAft>
                <a:spcPts val="0"/>
              </a:spcAft>
              <a:buClrTx/>
              <a:buSzPct val="90000"/>
              <a:buFont typeface="Wingdings" panose="05000000000000000000" pitchFamily="2" charset="2"/>
              <a:tabLst/>
            </a:pPr>
            <a:r>
              <a:rPr lang="en-US"/>
              <a:t>Click to edit Master title style</a:t>
            </a:r>
            <a:endParaRPr lang="en-IN"/>
          </a:p>
        </p:txBody>
      </p:sp>
      <p:sp>
        <p:nvSpPr>
          <p:cNvPr id="12" name="Text Placeholder 5">
            <a:extLst>
              <a:ext uri="{FF2B5EF4-FFF2-40B4-BE49-F238E27FC236}">
                <a16:creationId xmlns:a16="http://schemas.microsoft.com/office/drawing/2014/main" id="{8F36A01F-3B27-45A7-9E71-F63C80D97A95}"/>
              </a:ext>
            </a:extLst>
          </p:cNvPr>
          <p:cNvSpPr>
            <a:spLocks noGrp="1"/>
          </p:cNvSpPr>
          <p:nvPr>
            <p:ph type="body" sz="quarter" idx="12" hasCustomPrompt="1"/>
          </p:nvPr>
        </p:nvSpPr>
        <p:spPr>
          <a:xfrm>
            <a:off x="584200" y="5363621"/>
            <a:ext cx="11025188" cy="430887"/>
          </a:xfrm>
        </p:spPr>
        <p:txBody>
          <a:bodyPr vert="horz" wrap="square" lIns="0" tIns="0" rIns="0" bIns="0" rtlCol="0">
            <a:spAutoFit/>
          </a:bodyPr>
          <a:lstStyle>
            <a:lvl1pPr marL="0" indent="0">
              <a:buNone/>
              <a:defRPr lang="en-US" dirty="0" smtClean="0">
                <a:solidFill>
                  <a:schemeClr val="bg1"/>
                </a:solidFill>
              </a:defRPr>
            </a:lvl1pPr>
            <a:lvl2pPr>
              <a:defRPr lang="en-US" dirty="0" smtClean="0"/>
            </a:lvl2pPr>
            <a:lvl3pPr>
              <a:defRPr lang="en-US" dirty="0" smtClean="0"/>
            </a:lvl3pPr>
            <a:lvl4pPr>
              <a:defRPr lang="en-US" dirty="0" smtClean="0"/>
            </a:lvl4pPr>
            <a:lvl5pPr>
              <a:defRPr lang="en-IN" dirty="0"/>
            </a:lvl5pPr>
          </a:lstStyle>
          <a:p>
            <a:r>
              <a:rPr lang="en-US" sz="2800">
                <a:solidFill>
                  <a:schemeClr val="bg1"/>
                </a:solidFill>
              </a:rPr>
              <a:t>Speaker name</a:t>
            </a:r>
          </a:p>
        </p:txBody>
      </p:sp>
      <p:sp>
        <p:nvSpPr>
          <p:cNvPr id="13" name="Text Placeholder 7">
            <a:extLst>
              <a:ext uri="{FF2B5EF4-FFF2-40B4-BE49-F238E27FC236}">
                <a16:creationId xmlns:a16="http://schemas.microsoft.com/office/drawing/2014/main" id="{31368380-82D3-44C9-AAEB-096531242365}"/>
              </a:ext>
            </a:extLst>
          </p:cNvPr>
          <p:cNvSpPr>
            <a:spLocks noGrp="1"/>
          </p:cNvSpPr>
          <p:nvPr>
            <p:ph type="body" sz="quarter" idx="13" hasCustomPrompt="1"/>
          </p:nvPr>
        </p:nvSpPr>
        <p:spPr>
          <a:xfrm>
            <a:off x="584200" y="5908223"/>
            <a:ext cx="11025188" cy="561372"/>
          </a:xfrm>
        </p:spPr>
        <p:txBody>
          <a:bodyPr/>
          <a:lstStyle>
            <a:lvl1pPr>
              <a:defRPr lang="en-IN" sz="2400" kern="1200" spc="0" baseline="0" dirty="0">
                <a:solidFill>
                  <a:schemeClr val="bg1"/>
                </a:solidFill>
                <a:latin typeface="+mn-lt"/>
                <a:ea typeface="+mn-ea"/>
                <a:cs typeface="Segoe UI" panose="020B0502040204020203" pitchFamily="34" charset="0"/>
              </a:defRPr>
            </a:lvl1pPr>
            <a:lvl2pPr>
              <a:defRPr/>
            </a:lvl2pPr>
            <a:lvl3pPr>
              <a:defRPr/>
            </a:lvl3pPr>
            <a:lvl4pPr>
              <a:defRPr/>
            </a:lvl4pPr>
            <a:lvl5pPr>
              <a:defRPr/>
            </a:lvl5pPr>
          </a:lstStyle>
          <a:p>
            <a:pPr marL="0" marR="0" lvl="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Date</a:t>
            </a:r>
          </a:p>
        </p:txBody>
      </p:sp>
    </p:spTree>
    <p:extLst>
      <p:ext uri="{BB962C8B-B14F-4D97-AF65-F5344CB8AC3E}">
        <p14:creationId xmlns:p14="http://schemas.microsoft.com/office/powerpoint/2010/main" val="7650097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3600">
          <p15:clr>
            <a:srgbClr val="5ACBF0"/>
          </p15:clr>
        </p15:guide>
        <p15:guide id="7" pos="2996">
          <p15:clr>
            <a:srgbClr val="5ACBF0"/>
          </p15:clr>
        </p15:guide>
        <p15:guide id="8" orient="horz" pos="2256">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itle Slide 6">
    <p:bg>
      <p:bgPr>
        <a:solidFill>
          <a:schemeClr val="tx1"/>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gradFill>
                  <a:gsLst>
                    <a:gs pos="0">
                      <a:schemeClr val="bg1"/>
                    </a:gs>
                    <a:gs pos="100000">
                      <a:schemeClr val="bg1"/>
                    </a:gs>
                  </a:gsLst>
                  <a:lin ang="5400000" scaled="1"/>
                </a:gra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gradFill>
                  <a:gsLst>
                    <a:gs pos="0">
                      <a:schemeClr val="bg1"/>
                    </a:gs>
                    <a:gs pos="100000">
                      <a:schemeClr val="bg1"/>
                    </a:gs>
                  </a:gsLst>
                  <a:lin ang="5400000" scaled="1"/>
                </a:gra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06666B8-50C7-4992-A344-31FE42F94A1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pic>
        <p:nvPicPr>
          <p:cNvPr id="9" name="Picture 8">
            <a:extLst>
              <a:ext uri="{FF2B5EF4-FFF2-40B4-BE49-F238E27FC236}">
                <a16:creationId xmlns:a16="http://schemas.microsoft.com/office/drawing/2014/main" id="{8CCD8A32-672C-450E-BF26-7AF0C2F8835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57617" y="0"/>
            <a:ext cx="5973790" cy="6858000"/>
          </a:xfrm>
          <a:prstGeom prst="rect">
            <a:avLst/>
          </a:prstGeom>
        </p:spPr>
      </p:pic>
    </p:spTree>
    <p:extLst>
      <p:ext uri="{BB962C8B-B14F-4D97-AF65-F5344CB8AC3E}">
        <p14:creationId xmlns:p14="http://schemas.microsoft.com/office/powerpoint/2010/main" val="2186882407"/>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5B211B-2461-4B9F-BA8C-284E0DB5963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7E9AC44-84E1-4E6F-BAEC-645C4BDB9B4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F704E1-8F17-401F-A5DA-78D856867F08}"/>
              </a:ext>
            </a:extLst>
          </p:cNvPr>
          <p:cNvSpPr>
            <a:spLocks noGrp="1"/>
          </p:cNvSpPr>
          <p:nvPr>
            <p:ph type="dt" sz="half" idx="10"/>
          </p:nvPr>
        </p:nvSpPr>
        <p:spPr/>
        <p:txBody>
          <a:bodyPr/>
          <a:lstStyle/>
          <a:p>
            <a:fld id="{359D067C-962C-437E-A0A2-08F853FA38DF}" type="datetimeFigureOut">
              <a:rPr lang="en-US" smtClean="0"/>
              <a:t>11/9/2022</a:t>
            </a:fld>
            <a:endParaRPr lang="en-US"/>
          </a:p>
        </p:txBody>
      </p:sp>
      <p:sp>
        <p:nvSpPr>
          <p:cNvPr id="5" name="Footer Placeholder 4">
            <a:extLst>
              <a:ext uri="{FF2B5EF4-FFF2-40B4-BE49-F238E27FC236}">
                <a16:creationId xmlns:a16="http://schemas.microsoft.com/office/drawing/2014/main" id="{2B9DA1EB-778F-4452-8B63-7001376E22E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87BF147-9ACC-436C-9400-E0E719D962DF}"/>
              </a:ext>
            </a:extLst>
          </p:cNvPr>
          <p:cNvSpPr>
            <a:spLocks noGrp="1"/>
          </p:cNvSpPr>
          <p:nvPr>
            <p:ph type="sldNum" sz="quarter" idx="12"/>
          </p:nvPr>
        </p:nvSpPr>
        <p:spPr/>
        <p:txBody>
          <a:bodyPr/>
          <a:lstStyle/>
          <a:p>
            <a:fld id="{4F3D8C6D-7F86-49EE-85D0-46BDCF8324B7}" type="slidenum">
              <a:rPr lang="en-US" smtClean="0"/>
              <a:t>‹#›</a:t>
            </a:fld>
            <a:endParaRPr lang="en-US"/>
          </a:p>
        </p:txBody>
      </p:sp>
    </p:spTree>
    <p:extLst>
      <p:ext uri="{BB962C8B-B14F-4D97-AF65-F5344CB8AC3E}">
        <p14:creationId xmlns:p14="http://schemas.microsoft.com/office/powerpoint/2010/main" val="1702858272"/>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5B211B-2461-4B9F-BA8C-284E0DB5963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7E9AC44-84E1-4E6F-BAEC-645C4BDB9B4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F704E1-8F17-401F-A5DA-78D856867F08}"/>
              </a:ext>
            </a:extLst>
          </p:cNvPr>
          <p:cNvSpPr>
            <a:spLocks noGrp="1"/>
          </p:cNvSpPr>
          <p:nvPr>
            <p:ph type="dt" sz="half" idx="10"/>
          </p:nvPr>
        </p:nvSpPr>
        <p:spPr/>
        <p:txBody>
          <a:bodyPr/>
          <a:lstStyle/>
          <a:p>
            <a:fld id="{359D067C-962C-437E-A0A2-08F853FA38DF}" type="datetimeFigureOut">
              <a:rPr lang="en-US" smtClean="0"/>
              <a:t>11/9/2022</a:t>
            </a:fld>
            <a:endParaRPr lang="en-US"/>
          </a:p>
        </p:txBody>
      </p:sp>
      <p:sp>
        <p:nvSpPr>
          <p:cNvPr id="5" name="Footer Placeholder 4">
            <a:extLst>
              <a:ext uri="{FF2B5EF4-FFF2-40B4-BE49-F238E27FC236}">
                <a16:creationId xmlns:a16="http://schemas.microsoft.com/office/drawing/2014/main" id="{2B9DA1EB-778F-4452-8B63-7001376E22E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87BF147-9ACC-436C-9400-E0E719D962DF}"/>
              </a:ext>
            </a:extLst>
          </p:cNvPr>
          <p:cNvSpPr>
            <a:spLocks noGrp="1"/>
          </p:cNvSpPr>
          <p:nvPr>
            <p:ph type="sldNum" sz="quarter" idx="12"/>
          </p:nvPr>
        </p:nvSpPr>
        <p:spPr/>
        <p:txBody>
          <a:bodyPr/>
          <a:lstStyle/>
          <a:p>
            <a:fld id="{4F3D8C6D-7F86-49EE-85D0-46BDCF8324B7}" type="slidenum">
              <a:rPr lang="en-US" smtClean="0"/>
              <a:t>‹#›</a:t>
            </a:fld>
            <a:endParaRPr lang="en-US"/>
          </a:p>
        </p:txBody>
      </p:sp>
      <p:sp>
        <p:nvSpPr>
          <p:cNvPr id="8" name="Content Placeholder 7">
            <a:extLst>
              <a:ext uri="{FF2B5EF4-FFF2-40B4-BE49-F238E27FC236}">
                <a16:creationId xmlns:a16="http://schemas.microsoft.com/office/drawing/2014/main" id="{B035F152-4F2E-4274-A86D-876684C624C6}"/>
              </a:ext>
            </a:extLst>
          </p:cNvPr>
          <p:cNvSpPr>
            <a:spLocks noGrp="1"/>
          </p:cNvSpPr>
          <p:nvPr>
            <p:ph sz="quarter" idx="13"/>
          </p:nvPr>
        </p:nvSpPr>
        <p:spPr>
          <a:xfrm>
            <a:off x="1797050" y="3032125"/>
            <a:ext cx="2262188" cy="10128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9">
            <a:extLst>
              <a:ext uri="{FF2B5EF4-FFF2-40B4-BE49-F238E27FC236}">
                <a16:creationId xmlns:a16="http://schemas.microsoft.com/office/drawing/2014/main" id="{C2233B55-2187-4983-AC39-EE795C9CC19D}"/>
              </a:ext>
            </a:extLst>
          </p:cNvPr>
          <p:cNvSpPr>
            <a:spLocks noGrp="1"/>
          </p:cNvSpPr>
          <p:nvPr>
            <p:ph sz="quarter" idx="14"/>
          </p:nvPr>
        </p:nvSpPr>
        <p:spPr>
          <a:xfrm>
            <a:off x="4395788" y="2887663"/>
            <a:ext cx="1700212" cy="13795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11">
            <a:extLst>
              <a:ext uri="{FF2B5EF4-FFF2-40B4-BE49-F238E27FC236}">
                <a16:creationId xmlns:a16="http://schemas.microsoft.com/office/drawing/2014/main" id="{A9269B9E-564B-4508-9C91-4ED3B132BFFC}"/>
              </a:ext>
            </a:extLst>
          </p:cNvPr>
          <p:cNvSpPr>
            <a:spLocks noGrp="1"/>
          </p:cNvSpPr>
          <p:nvPr>
            <p:ph sz="quarter" idx="15"/>
          </p:nvPr>
        </p:nvSpPr>
        <p:spPr>
          <a:xfrm>
            <a:off x="6432550" y="2887663"/>
            <a:ext cx="1700213" cy="13795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Rectangle 12">
            <a:extLst>
              <a:ext uri="{FF2B5EF4-FFF2-40B4-BE49-F238E27FC236}">
                <a16:creationId xmlns:a16="http://schemas.microsoft.com/office/drawing/2014/main" id="{0DA571A6-48F5-4DAB-AB1A-C861B0473808}"/>
              </a:ext>
              <a:ext uri="{C183D7F6-B498-43B3-948B-1728B52AA6E4}">
                <adec:decorative xmlns:adec="http://schemas.microsoft.com/office/drawing/2017/decorative" val="1"/>
              </a:ext>
            </a:extLst>
          </p:cNvPr>
          <p:cNvSpPr/>
          <p:nvPr userDrawn="1"/>
        </p:nvSpPr>
        <p:spPr>
          <a:xfrm>
            <a:off x="0" y="1115328"/>
            <a:ext cx="12192000" cy="2127401"/>
          </a:xfrm>
          <a:prstGeom prst="rect">
            <a:avLst/>
          </a:prstGeom>
          <a:solidFill>
            <a:srgbClr val="F3F2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48979594"/>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Dark 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lumMod val="85000"/>
                    <a:lumOff val="15000"/>
                  </a:schemeClr>
                </a:solidFill>
                <a:latin typeface="Segoe UI Semibold" panose="020B0702040204020203" pitchFamily="34" charset="0"/>
                <a:cs typeface="Segoe UI Semibold" panose="020B0702040204020203" pitchFamily="34" charset="0"/>
              </a:defRPr>
            </a:lvl1pPr>
          </a:lstStyle>
          <a:p>
            <a:r>
              <a:rPr lang="en-US"/>
              <a:t>Click to edit Master title style</a:t>
            </a:r>
          </a:p>
        </p:txBody>
      </p:sp>
    </p:spTree>
    <p:extLst>
      <p:ext uri="{BB962C8B-B14F-4D97-AF65-F5344CB8AC3E}">
        <p14:creationId xmlns:p14="http://schemas.microsoft.com/office/powerpoint/2010/main" val="1323097249"/>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2_Dark 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lumMod val="85000"/>
                    <a:lumOff val="15000"/>
                  </a:schemeClr>
                </a:solidFill>
                <a:latin typeface="Segoe UI Semibold" panose="020B0702040204020203" pitchFamily="34" charset="0"/>
                <a:cs typeface="Segoe UI Semibold" panose="020B0702040204020203" pitchFamily="34" charset="0"/>
              </a:defRPr>
            </a:lvl1pPr>
          </a:lstStyle>
          <a:p>
            <a:r>
              <a:rPr lang="en-US"/>
              <a:t>Click to edit Master title style</a:t>
            </a:r>
          </a:p>
        </p:txBody>
      </p:sp>
      <p:sp>
        <p:nvSpPr>
          <p:cNvPr id="4" name="Content Placeholder 3">
            <a:extLst>
              <a:ext uri="{FF2B5EF4-FFF2-40B4-BE49-F238E27FC236}">
                <a16:creationId xmlns:a16="http://schemas.microsoft.com/office/drawing/2014/main" id="{39EF857D-0BB2-454A-9C8C-D43049248591}"/>
              </a:ext>
            </a:extLst>
          </p:cNvPr>
          <p:cNvSpPr>
            <a:spLocks noGrp="1"/>
          </p:cNvSpPr>
          <p:nvPr>
            <p:ph sz="quarter" idx="10"/>
          </p:nvPr>
        </p:nvSpPr>
        <p:spPr>
          <a:xfrm>
            <a:off x="563563" y="1493838"/>
            <a:ext cx="1020762" cy="4873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a:extLst>
              <a:ext uri="{FF2B5EF4-FFF2-40B4-BE49-F238E27FC236}">
                <a16:creationId xmlns:a16="http://schemas.microsoft.com/office/drawing/2014/main" id="{4C62830C-B52C-47B9-B46B-EDF8948F27BE}"/>
              </a:ext>
            </a:extLst>
          </p:cNvPr>
          <p:cNvSpPr>
            <a:spLocks noGrp="1"/>
          </p:cNvSpPr>
          <p:nvPr>
            <p:ph sz="quarter" idx="11"/>
          </p:nvPr>
        </p:nvSpPr>
        <p:spPr>
          <a:xfrm>
            <a:off x="1798638" y="1493838"/>
            <a:ext cx="838200" cy="4873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7">
            <a:extLst>
              <a:ext uri="{FF2B5EF4-FFF2-40B4-BE49-F238E27FC236}">
                <a16:creationId xmlns:a16="http://schemas.microsoft.com/office/drawing/2014/main" id="{5E0E9855-E183-418F-9360-7729EDDDE1B8}"/>
              </a:ext>
            </a:extLst>
          </p:cNvPr>
          <p:cNvSpPr>
            <a:spLocks noGrp="1"/>
          </p:cNvSpPr>
          <p:nvPr>
            <p:ph sz="quarter" idx="12"/>
          </p:nvPr>
        </p:nvSpPr>
        <p:spPr>
          <a:xfrm>
            <a:off x="2851150" y="1493838"/>
            <a:ext cx="838199" cy="4873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9">
            <a:extLst>
              <a:ext uri="{FF2B5EF4-FFF2-40B4-BE49-F238E27FC236}">
                <a16:creationId xmlns:a16="http://schemas.microsoft.com/office/drawing/2014/main" id="{8A7FD361-CF48-45FF-9051-A977BC9E6C4C}"/>
              </a:ext>
            </a:extLst>
          </p:cNvPr>
          <p:cNvSpPr>
            <a:spLocks noGrp="1"/>
          </p:cNvSpPr>
          <p:nvPr>
            <p:ph sz="quarter" idx="13"/>
          </p:nvPr>
        </p:nvSpPr>
        <p:spPr>
          <a:xfrm>
            <a:off x="3902075" y="1493838"/>
            <a:ext cx="838200" cy="4873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11">
            <a:extLst>
              <a:ext uri="{FF2B5EF4-FFF2-40B4-BE49-F238E27FC236}">
                <a16:creationId xmlns:a16="http://schemas.microsoft.com/office/drawing/2014/main" id="{87148536-8F1B-400F-BD07-7D5094D405B5}"/>
              </a:ext>
            </a:extLst>
          </p:cNvPr>
          <p:cNvSpPr>
            <a:spLocks noGrp="1"/>
          </p:cNvSpPr>
          <p:nvPr>
            <p:ph sz="quarter" idx="14"/>
          </p:nvPr>
        </p:nvSpPr>
        <p:spPr>
          <a:xfrm>
            <a:off x="4968875" y="1493838"/>
            <a:ext cx="974725" cy="4873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13">
            <a:extLst>
              <a:ext uri="{FF2B5EF4-FFF2-40B4-BE49-F238E27FC236}">
                <a16:creationId xmlns:a16="http://schemas.microsoft.com/office/drawing/2014/main" id="{CAD0AA05-C73E-4892-B3D8-3E50565D3122}"/>
              </a:ext>
            </a:extLst>
          </p:cNvPr>
          <p:cNvSpPr>
            <a:spLocks noGrp="1"/>
          </p:cNvSpPr>
          <p:nvPr>
            <p:ph sz="quarter" idx="15"/>
          </p:nvPr>
        </p:nvSpPr>
        <p:spPr>
          <a:xfrm>
            <a:off x="6172200" y="1493838"/>
            <a:ext cx="974725" cy="4873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Content Placeholder 15">
            <a:extLst>
              <a:ext uri="{FF2B5EF4-FFF2-40B4-BE49-F238E27FC236}">
                <a16:creationId xmlns:a16="http://schemas.microsoft.com/office/drawing/2014/main" id="{CFEE7BC7-9ABA-400A-8B52-587A257299FB}"/>
              </a:ext>
            </a:extLst>
          </p:cNvPr>
          <p:cNvSpPr>
            <a:spLocks noGrp="1"/>
          </p:cNvSpPr>
          <p:nvPr>
            <p:ph sz="quarter" idx="16"/>
          </p:nvPr>
        </p:nvSpPr>
        <p:spPr>
          <a:xfrm>
            <a:off x="7375525" y="1493838"/>
            <a:ext cx="1020763" cy="8143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Content Placeholder 17">
            <a:extLst>
              <a:ext uri="{FF2B5EF4-FFF2-40B4-BE49-F238E27FC236}">
                <a16:creationId xmlns:a16="http://schemas.microsoft.com/office/drawing/2014/main" id="{3EB89942-E84B-4FB7-90C4-B6C49E73B84F}"/>
              </a:ext>
            </a:extLst>
          </p:cNvPr>
          <p:cNvSpPr>
            <a:spLocks noGrp="1"/>
          </p:cNvSpPr>
          <p:nvPr>
            <p:ph sz="quarter" idx="17"/>
          </p:nvPr>
        </p:nvSpPr>
        <p:spPr>
          <a:xfrm>
            <a:off x="8624888" y="1493838"/>
            <a:ext cx="1157287" cy="700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Content Placeholder 19">
            <a:extLst>
              <a:ext uri="{FF2B5EF4-FFF2-40B4-BE49-F238E27FC236}">
                <a16:creationId xmlns:a16="http://schemas.microsoft.com/office/drawing/2014/main" id="{01EA13C2-BE3B-45D7-BE51-142FB72B4A90}"/>
              </a:ext>
            </a:extLst>
          </p:cNvPr>
          <p:cNvSpPr>
            <a:spLocks noGrp="1"/>
          </p:cNvSpPr>
          <p:nvPr>
            <p:ph sz="quarter" idx="18"/>
          </p:nvPr>
        </p:nvSpPr>
        <p:spPr>
          <a:xfrm>
            <a:off x="10010775" y="1493838"/>
            <a:ext cx="1020763" cy="4873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2" name="Content Placeholder 21">
            <a:extLst>
              <a:ext uri="{FF2B5EF4-FFF2-40B4-BE49-F238E27FC236}">
                <a16:creationId xmlns:a16="http://schemas.microsoft.com/office/drawing/2014/main" id="{168F84D3-C94E-4254-939A-FB148ADB8A8E}"/>
              </a:ext>
            </a:extLst>
          </p:cNvPr>
          <p:cNvSpPr>
            <a:spLocks noGrp="1"/>
          </p:cNvSpPr>
          <p:nvPr>
            <p:ph sz="quarter" idx="19"/>
          </p:nvPr>
        </p:nvSpPr>
        <p:spPr>
          <a:xfrm>
            <a:off x="563563" y="2193925"/>
            <a:ext cx="1235075" cy="3206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Content Placeholder 23">
            <a:extLst>
              <a:ext uri="{FF2B5EF4-FFF2-40B4-BE49-F238E27FC236}">
                <a16:creationId xmlns:a16="http://schemas.microsoft.com/office/drawing/2014/main" id="{46D35E73-0CA4-40E4-A70B-DA99FAA759C3}"/>
              </a:ext>
            </a:extLst>
          </p:cNvPr>
          <p:cNvSpPr>
            <a:spLocks noGrp="1"/>
          </p:cNvSpPr>
          <p:nvPr>
            <p:ph sz="quarter" idx="20"/>
          </p:nvPr>
        </p:nvSpPr>
        <p:spPr>
          <a:xfrm>
            <a:off x="2027238" y="2105025"/>
            <a:ext cx="823912" cy="409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Content Placeholder 25">
            <a:extLst>
              <a:ext uri="{FF2B5EF4-FFF2-40B4-BE49-F238E27FC236}">
                <a16:creationId xmlns:a16="http://schemas.microsoft.com/office/drawing/2014/main" id="{ECA4C5E3-6B87-4571-A8BA-8644067DC38A}"/>
              </a:ext>
            </a:extLst>
          </p:cNvPr>
          <p:cNvSpPr>
            <a:spLocks noGrp="1"/>
          </p:cNvSpPr>
          <p:nvPr>
            <p:ph sz="quarter" idx="21"/>
          </p:nvPr>
        </p:nvSpPr>
        <p:spPr>
          <a:xfrm>
            <a:off x="3230563" y="2193925"/>
            <a:ext cx="671512" cy="487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Content Placeholder 27">
            <a:extLst>
              <a:ext uri="{FF2B5EF4-FFF2-40B4-BE49-F238E27FC236}">
                <a16:creationId xmlns:a16="http://schemas.microsoft.com/office/drawing/2014/main" id="{6A3EAB7C-5675-4754-A5ED-AA71F8E92326}"/>
              </a:ext>
            </a:extLst>
          </p:cNvPr>
          <p:cNvSpPr>
            <a:spLocks noGrp="1"/>
          </p:cNvSpPr>
          <p:nvPr>
            <p:ph sz="quarter" idx="22"/>
          </p:nvPr>
        </p:nvSpPr>
        <p:spPr>
          <a:xfrm>
            <a:off x="4281488" y="2271713"/>
            <a:ext cx="838200" cy="409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0" name="Content Placeholder 29">
            <a:extLst>
              <a:ext uri="{FF2B5EF4-FFF2-40B4-BE49-F238E27FC236}">
                <a16:creationId xmlns:a16="http://schemas.microsoft.com/office/drawing/2014/main" id="{D5D59574-5955-4581-85A8-9B8F92D7AEFC}"/>
              </a:ext>
            </a:extLst>
          </p:cNvPr>
          <p:cNvSpPr>
            <a:spLocks noGrp="1"/>
          </p:cNvSpPr>
          <p:nvPr>
            <p:ph sz="quarter" idx="23"/>
          </p:nvPr>
        </p:nvSpPr>
        <p:spPr>
          <a:xfrm>
            <a:off x="5484813" y="2193925"/>
            <a:ext cx="974725" cy="487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2" name="Content Placeholder 31">
            <a:extLst>
              <a:ext uri="{FF2B5EF4-FFF2-40B4-BE49-F238E27FC236}">
                <a16:creationId xmlns:a16="http://schemas.microsoft.com/office/drawing/2014/main" id="{5F10666D-3E50-4D8B-BE2E-B5C34EA7FB36}"/>
              </a:ext>
            </a:extLst>
          </p:cNvPr>
          <p:cNvSpPr>
            <a:spLocks noGrp="1"/>
          </p:cNvSpPr>
          <p:nvPr>
            <p:ph sz="quarter" idx="24"/>
          </p:nvPr>
        </p:nvSpPr>
        <p:spPr>
          <a:xfrm>
            <a:off x="6824663" y="2271713"/>
            <a:ext cx="671512" cy="4873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4" name="Content Placeholder 33">
            <a:extLst>
              <a:ext uri="{FF2B5EF4-FFF2-40B4-BE49-F238E27FC236}">
                <a16:creationId xmlns:a16="http://schemas.microsoft.com/office/drawing/2014/main" id="{A52057F5-D318-4028-B042-8A66680C4CDC}"/>
              </a:ext>
            </a:extLst>
          </p:cNvPr>
          <p:cNvSpPr>
            <a:spLocks noGrp="1"/>
          </p:cNvSpPr>
          <p:nvPr>
            <p:ph sz="quarter" idx="25"/>
          </p:nvPr>
        </p:nvSpPr>
        <p:spPr>
          <a:xfrm>
            <a:off x="7891463" y="2432050"/>
            <a:ext cx="733425" cy="3270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6" name="Content Placeholder 35">
            <a:extLst>
              <a:ext uri="{FF2B5EF4-FFF2-40B4-BE49-F238E27FC236}">
                <a16:creationId xmlns:a16="http://schemas.microsoft.com/office/drawing/2014/main" id="{BAD85CF6-0153-4774-95E6-03D76D32170C}"/>
              </a:ext>
            </a:extLst>
          </p:cNvPr>
          <p:cNvSpPr>
            <a:spLocks noGrp="1"/>
          </p:cNvSpPr>
          <p:nvPr>
            <p:ph sz="quarter" idx="26"/>
          </p:nvPr>
        </p:nvSpPr>
        <p:spPr>
          <a:xfrm>
            <a:off x="9201150" y="2432050"/>
            <a:ext cx="1157288" cy="487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8" name="Content Placeholder 37">
            <a:extLst>
              <a:ext uri="{FF2B5EF4-FFF2-40B4-BE49-F238E27FC236}">
                <a16:creationId xmlns:a16="http://schemas.microsoft.com/office/drawing/2014/main" id="{FCD4509F-16FA-4D1D-B9B9-7781D86BBF7C}"/>
              </a:ext>
            </a:extLst>
          </p:cNvPr>
          <p:cNvSpPr>
            <a:spLocks noGrp="1"/>
          </p:cNvSpPr>
          <p:nvPr>
            <p:ph sz="quarter" idx="27"/>
          </p:nvPr>
        </p:nvSpPr>
        <p:spPr>
          <a:xfrm>
            <a:off x="10804525" y="2271713"/>
            <a:ext cx="823913" cy="4873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0" name="Content Placeholder 39">
            <a:extLst>
              <a:ext uri="{FF2B5EF4-FFF2-40B4-BE49-F238E27FC236}">
                <a16:creationId xmlns:a16="http://schemas.microsoft.com/office/drawing/2014/main" id="{CFB4EAA0-B761-4A3B-8220-AAD284F24C5B}"/>
              </a:ext>
            </a:extLst>
          </p:cNvPr>
          <p:cNvSpPr>
            <a:spLocks noGrp="1"/>
          </p:cNvSpPr>
          <p:nvPr>
            <p:ph sz="quarter" idx="28"/>
          </p:nvPr>
        </p:nvSpPr>
        <p:spPr>
          <a:xfrm>
            <a:off x="455613" y="2919413"/>
            <a:ext cx="1571625" cy="5095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2" name="Content Placeholder 41">
            <a:extLst>
              <a:ext uri="{FF2B5EF4-FFF2-40B4-BE49-F238E27FC236}">
                <a16:creationId xmlns:a16="http://schemas.microsoft.com/office/drawing/2014/main" id="{53436407-6549-4CD8-AF63-CD7161936046}"/>
              </a:ext>
            </a:extLst>
          </p:cNvPr>
          <p:cNvSpPr>
            <a:spLocks noGrp="1"/>
          </p:cNvSpPr>
          <p:nvPr>
            <p:ph sz="quarter" idx="29"/>
          </p:nvPr>
        </p:nvSpPr>
        <p:spPr>
          <a:xfrm>
            <a:off x="2332038" y="2941638"/>
            <a:ext cx="823912" cy="6238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4" name="Content Placeholder 43">
            <a:extLst>
              <a:ext uri="{FF2B5EF4-FFF2-40B4-BE49-F238E27FC236}">
                <a16:creationId xmlns:a16="http://schemas.microsoft.com/office/drawing/2014/main" id="{3E8644AB-5D76-4B29-8C5E-B860711A7DC3}"/>
              </a:ext>
            </a:extLst>
          </p:cNvPr>
          <p:cNvSpPr>
            <a:spLocks noGrp="1"/>
          </p:cNvSpPr>
          <p:nvPr>
            <p:ph sz="quarter" idx="30"/>
          </p:nvPr>
        </p:nvSpPr>
        <p:spPr>
          <a:xfrm>
            <a:off x="3460750" y="2941638"/>
            <a:ext cx="838200" cy="6413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6" name="Content Placeholder 45">
            <a:extLst>
              <a:ext uri="{FF2B5EF4-FFF2-40B4-BE49-F238E27FC236}">
                <a16:creationId xmlns:a16="http://schemas.microsoft.com/office/drawing/2014/main" id="{F13E7416-B3D0-4227-8CAC-1A6611233466}"/>
              </a:ext>
            </a:extLst>
          </p:cNvPr>
          <p:cNvSpPr>
            <a:spLocks noGrp="1"/>
          </p:cNvSpPr>
          <p:nvPr>
            <p:ph sz="quarter" idx="31"/>
          </p:nvPr>
        </p:nvSpPr>
        <p:spPr>
          <a:xfrm>
            <a:off x="4603750" y="2894013"/>
            <a:ext cx="700088" cy="6238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8" name="Content Placeholder 47">
            <a:extLst>
              <a:ext uri="{FF2B5EF4-FFF2-40B4-BE49-F238E27FC236}">
                <a16:creationId xmlns:a16="http://schemas.microsoft.com/office/drawing/2014/main" id="{BF8129E5-CEAF-4F31-B05B-778C2E6643D0}"/>
              </a:ext>
            </a:extLst>
          </p:cNvPr>
          <p:cNvSpPr>
            <a:spLocks noGrp="1"/>
          </p:cNvSpPr>
          <p:nvPr>
            <p:ph sz="quarter" idx="32"/>
          </p:nvPr>
        </p:nvSpPr>
        <p:spPr>
          <a:xfrm>
            <a:off x="5732463" y="2894013"/>
            <a:ext cx="700087" cy="6889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0" name="Content Placeholder 49">
            <a:extLst>
              <a:ext uri="{FF2B5EF4-FFF2-40B4-BE49-F238E27FC236}">
                <a16:creationId xmlns:a16="http://schemas.microsoft.com/office/drawing/2014/main" id="{561350EE-5F52-4C77-BA35-5DF64DD34F35}"/>
              </a:ext>
            </a:extLst>
          </p:cNvPr>
          <p:cNvSpPr>
            <a:spLocks noGrp="1"/>
          </p:cNvSpPr>
          <p:nvPr>
            <p:ph sz="quarter" idx="33"/>
          </p:nvPr>
        </p:nvSpPr>
        <p:spPr>
          <a:xfrm>
            <a:off x="6751638" y="2919413"/>
            <a:ext cx="1157287" cy="6889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2" name="Content Placeholder 51">
            <a:extLst>
              <a:ext uri="{FF2B5EF4-FFF2-40B4-BE49-F238E27FC236}">
                <a16:creationId xmlns:a16="http://schemas.microsoft.com/office/drawing/2014/main" id="{1E331BEC-1987-4F43-8F56-8D91B50224F3}"/>
              </a:ext>
            </a:extLst>
          </p:cNvPr>
          <p:cNvSpPr>
            <a:spLocks noGrp="1"/>
          </p:cNvSpPr>
          <p:nvPr>
            <p:ph sz="quarter" idx="34"/>
          </p:nvPr>
        </p:nvSpPr>
        <p:spPr>
          <a:xfrm>
            <a:off x="8396288" y="3049588"/>
            <a:ext cx="804862" cy="4873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4" name="Content Placeholder 53">
            <a:extLst>
              <a:ext uri="{FF2B5EF4-FFF2-40B4-BE49-F238E27FC236}">
                <a16:creationId xmlns:a16="http://schemas.microsoft.com/office/drawing/2014/main" id="{FBBB9AEC-E0EF-48E4-A1FF-49721CBFE436}"/>
              </a:ext>
            </a:extLst>
          </p:cNvPr>
          <p:cNvSpPr>
            <a:spLocks noGrp="1"/>
          </p:cNvSpPr>
          <p:nvPr>
            <p:ph sz="quarter" idx="35"/>
          </p:nvPr>
        </p:nvSpPr>
        <p:spPr>
          <a:xfrm>
            <a:off x="9859963" y="3049588"/>
            <a:ext cx="1357312" cy="611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6" name="Content Placeholder 55">
            <a:extLst>
              <a:ext uri="{FF2B5EF4-FFF2-40B4-BE49-F238E27FC236}">
                <a16:creationId xmlns:a16="http://schemas.microsoft.com/office/drawing/2014/main" id="{5DE784AA-9CC9-4291-947C-691CCA7A120C}"/>
              </a:ext>
            </a:extLst>
          </p:cNvPr>
          <p:cNvSpPr>
            <a:spLocks noGrp="1"/>
          </p:cNvSpPr>
          <p:nvPr>
            <p:ph sz="quarter" idx="36"/>
          </p:nvPr>
        </p:nvSpPr>
        <p:spPr>
          <a:xfrm>
            <a:off x="455613" y="3738563"/>
            <a:ext cx="976312" cy="5095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8" name="Content Placeholder 57">
            <a:extLst>
              <a:ext uri="{FF2B5EF4-FFF2-40B4-BE49-F238E27FC236}">
                <a16:creationId xmlns:a16="http://schemas.microsoft.com/office/drawing/2014/main" id="{46BBA0B6-3EDA-4DB9-BF7C-BB3555460FE2}"/>
              </a:ext>
            </a:extLst>
          </p:cNvPr>
          <p:cNvSpPr>
            <a:spLocks noGrp="1"/>
          </p:cNvSpPr>
          <p:nvPr>
            <p:ph sz="quarter" idx="37"/>
          </p:nvPr>
        </p:nvSpPr>
        <p:spPr>
          <a:xfrm>
            <a:off x="1798638" y="3608388"/>
            <a:ext cx="533400" cy="6889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0" name="Content Placeholder 59">
            <a:extLst>
              <a:ext uri="{FF2B5EF4-FFF2-40B4-BE49-F238E27FC236}">
                <a16:creationId xmlns:a16="http://schemas.microsoft.com/office/drawing/2014/main" id="{6E394870-8EEE-43A0-9940-351D234E91D3}"/>
              </a:ext>
            </a:extLst>
          </p:cNvPr>
          <p:cNvSpPr>
            <a:spLocks noGrp="1"/>
          </p:cNvSpPr>
          <p:nvPr>
            <p:ph sz="quarter" idx="38"/>
          </p:nvPr>
        </p:nvSpPr>
        <p:spPr>
          <a:xfrm>
            <a:off x="2774950" y="3686175"/>
            <a:ext cx="823913" cy="5619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2" name="Content Placeholder 61">
            <a:extLst>
              <a:ext uri="{FF2B5EF4-FFF2-40B4-BE49-F238E27FC236}">
                <a16:creationId xmlns:a16="http://schemas.microsoft.com/office/drawing/2014/main" id="{3598192D-E269-4A9F-8931-A9E87B033904}"/>
              </a:ext>
            </a:extLst>
          </p:cNvPr>
          <p:cNvSpPr>
            <a:spLocks noGrp="1"/>
          </p:cNvSpPr>
          <p:nvPr>
            <p:ph sz="quarter" idx="39"/>
          </p:nvPr>
        </p:nvSpPr>
        <p:spPr>
          <a:xfrm>
            <a:off x="3902075" y="3825875"/>
            <a:ext cx="958850" cy="4714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4" name="Content Placeholder 63">
            <a:extLst>
              <a:ext uri="{FF2B5EF4-FFF2-40B4-BE49-F238E27FC236}">
                <a16:creationId xmlns:a16="http://schemas.microsoft.com/office/drawing/2014/main" id="{820FE2E3-E6DA-492D-B39C-290960B2F4D5}"/>
              </a:ext>
            </a:extLst>
          </p:cNvPr>
          <p:cNvSpPr>
            <a:spLocks noGrp="1"/>
          </p:cNvSpPr>
          <p:nvPr>
            <p:ph sz="quarter" idx="40"/>
          </p:nvPr>
        </p:nvSpPr>
        <p:spPr>
          <a:xfrm>
            <a:off x="5164138" y="3730625"/>
            <a:ext cx="958850" cy="7000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6" name="Content Placeholder 65">
            <a:extLst>
              <a:ext uri="{FF2B5EF4-FFF2-40B4-BE49-F238E27FC236}">
                <a16:creationId xmlns:a16="http://schemas.microsoft.com/office/drawing/2014/main" id="{C5AB69C0-3A51-43B0-B680-12BE2C383ADC}"/>
              </a:ext>
            </a:extLst>
          </p:cNvPr>
          <p:cNvSpPr>
            <a:spLocks noGrp="1"/>
          </p:cNvSpPr>
          <p:nvPr>
            <p:ph sz="quarter" idx="41"/>
          </p:nvPr>
        </p:nvSpPr>
        <p:spPr>
          <a:xfrm>
            <a:off x="6426200" y="3686175"/>
            <a:ext cx="720725" cy="6111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8" name="Content Placeholder 67">
            <a:extLst>
              <a:ext uri="{FF2B5EF4-FFF2-40B4-BE49-F238E27FC236}">
                <a16:creationId xmlns:a16="http://schemas.microsoft.com/office/drawing/2014/main" id="{1F7E1C9F-A63C-46BA-91F1-83946266B504}"/>
              </a:ext>
            </a:extLst>
          </p:cNvPr>
          <p:cNvSpPr>
            <a:spLocks noGrp="1"/>
          </p:cNvSpPr>
          <p:nvPr>
            <p:ph sz="quarter" idx="42"/>
          </p:nvPr>
        </p:nvSpPr>
        <p:spPr>
          <a:xfrm>
            <a:off x="7400925" y="3738563"/>
            <a:ext cx="958850" cy="8080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0" name="Content Placeholder 69">
            <a:extLst>
              <a:ext uri="{FF2B5EF4-FFF2-40B4-BE49-F238E27FC236}">
                <a16:creationId xmlns:a16="http://schemas.microsoft.com/office/drawing/2014/main" id="{028F6DB4-097F-4CE5-A3C1-AE6340F900BB}"/>
              </a:ext>
            </a:extLst>
          </p:cNvPr>
          <p:cNvSpPr>
            <a:spLocks noGrp="1"/>
          </p:cNvSpPr>
          <p:nvPr>
            <p:ph sz="quarter" idx="43"/>
          </p:nvPr>
        </p:nvSpPr>
        <p:spPr>
          <a:xfrm>
            <a:off x="8747125" y="3697288"/>
            <a:ext cx="958850" cy="8080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2" name="Content Placeholder 71">
            <a:extLst>
              <a:ext uri="{FF2B5EF4-FFF2-40B4-BE49-F238E27FC236}">
                <a16:creationId xmlns:a16="http://schemas.microsoft.com/office/drawing/2014/main" id="{6E787E12-5014-43D7-A301-1A0DBB5BE2E4}"/>
              </a:ext>
            </a:extLst>
          </p:cNvPr>
          <p:cNvSpPr>
            <a:spLocks noGrp="1"/>
          </p:cNvSpPr>
          <p:nvPr>
            <p:ph sz="quarter" idx="44"/>
          </p:nvPr>
        </p:nvSpPr>
        <p:spPr>
          <a:xfrm>
            <a:off x="10093325" y="3825875"/>
            <a:ext cx="1123950" cy="4714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4" name="Content Placeholder 73">
            <a:extLst>
              <a:ext uri="{FF2B5EF4-FFF2-40B4-BE49-F238E27FC236}">
                <a16:creationId xmlns:a16="http://schemas.microsoft.com/office/drawing/2014/main" id="{03716A14-1C84-4539-A180-F1D5C09B3CA1}"/>
              </a:ext>
            </a:extLst>
          </p:cNvPr>
          <p:cNvSpPr>
            <a:spLocks noGrp="1"/>
          </p:cNvSpPr>
          <p:nvPr>
            <p:ph sz="quarter" idx="45"/>
          </p:nvPr>
        </p:nvSpPr>
        <p:spPr>
          <a:xfrm>
            <a:off x="563563" y="4633913"/>
            <a:ext cx="1463675" cy="10350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6" name="Content Placeholder 75">
            <a:extLst>
              <a:ext uri="{FF2B5EF4-FFF2-40B4-BE49-F238E27FC236}">
                <a16:creationId xmlns:a16="http://schemas.microsoft.com/office/drawing/2014/main" id="{62B2EFA3-6E13-4390-AEC8-80CA118BA9E8}"/>
              </a:ext>
            </a:extLst>
          </p:cNvPr>
          <p:cNvSpPr>
            <a:spLocks noGrp="1"/>
          </p:cNvSpPr>
          <p:nvPr>
            <p:ph sz="quarter" idx="46"/>
          </p:nvPr>
        </p:nvSpPr>
        <p:spPr>
          <a:xfrm>
            <a:off x="2332038" y="4584700"/>
            <a:ext cx="1004887" cy="717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8" name="Content Placeholder 77">
            <a:extLst>
              <a:ext uri="{FF2B5EF4-FFF2-40B4-BE49-F238E27FC236}">
                <a16:creationId xmlns:a16="http://schemas.microsoft.com/office/drawing/2014/main" id="{A2526437-7D03-46C4-8F2D-831319E23D67}"/>
              </a:ext>
            </a:extLst>
          </p:cNvPr>
          <p:cNvSpPr>
            <a:spLocks noGrp="1"/>
          </p:cNvSpPr>
          <p:nvPr>
            <p:ph sz="quarter" idx="47"/>
          </p:nvPr>
        </p:nvSpPr>
        <p:spPr>
          <a:xfrm>
            <a:off x="3795713" y="4678363"/>
            <a:ext cx="808037" cy="4714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0" name="Content Placeholder 79">
            <a:extLst>
              <a:ext uri="{FF2B5EF4-FFF2-40B4-BE49-F238E27FC236}">
                <a16:creationId xmlns:a16="http://schemas.microsoft.com/office/drawing/2014/main" id="{19580B4A-3C71-4F07-9168-2CE96197C89B}"/>
              </a:ext>
            </a:extLst>
          </p:cNvPr>
          <p:cNvSpPr>
            <a:spLocks noGrp="1"/>
          </p:cNvSpPr>
          <p:nvPr>
            <p:ph sz="quarter" idx="48"/>
          </p:nvPr>
        </p:nvSpPr>
        <p:spPr>
          <a:xfrm>
            <a:off x="4968875" y="4727575"/>
            <a:ext cx="1004888" cy="7524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2" name="Content Placeholder 81">
            <a:extLst>
              <a:ext uri="{FF2B5EF4-FFF2-40B4-BE49-F238E27FC236}">
                <a16:creationId xmlns:a16="http://schemas.microsoft.com/office/drawing/2014/main" id="{DDF6D052-474F-405A-A738-E93FB17AE27F}"/>
              </a:ext>
            </a:extLst>
          </p:cNvPr>
          <p:cNvSpPr>
            <a:spLocks noGrp="1"/>
          </p:cNvSpPr>
          <p:nvPr>
            <p:ph sz="quarter" idx="49"/>
          </p:nvPr>
        </p:nvSpPr>
        <p:spPr>
          <a:xfrm>
            <a:off x="6426200" y="5008563"/>
            <a:ext cx="1157288" cy="611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4" name="Content Placeholder 83">
            <a:extLst>
              <a:ext uri="{FF2B5EF4-FFF2-40B4-BE49-F238E27FC236}">
                <a16:creationId xmlns:a16="http://schemas.microsoft.com/office/drawing/2014/main" id="{44E8147A-0D42-4004-94FC-960471AC2A44}"/>
              </a:ext>
            </a:extLst>
          </p:cNvPr>
          <p:cNvSpPr>
            <a:spLocks noGrp="1"/>
          </p:cNvSpPr>
          <p:nvPr>
            <p:ph sz="quarter" idx="50"/>
          </p:nvPr>
        </p:nvSpPr>
        <p:spPr>
          <a:xfrm>
            <a:off x="8153400" y="4867275"/>
            <a:ext cx="1552575" cy="10350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6" name="Content Placeholder 85">
            <a:extLst>
              <a:ext uri="{FF2B5EF4-FFF2-40B4-BE49-F238E27FC236}">
                <a16:creationId xmlns:a16="http://schemas.microsoft.com/office/drawing/2014/main" id="{F3FA8DBE-6DB8-4B38-87CF-C45211F1AE48}"/>
              </a:ext>
            </a:extLst>
          </p:cNvPr>
          <p:cNvSpPr>
            <a:spLocks noGrp="1"/>
          </p:cNvSpPr>
          <p:nvPr>
            <p:ph sz="quarter" idx="51"/>
          </p:nvPr>
        </p:nvSpPr>
        <p:spPr>
          <a:xfrm>
            <a:off x="10093325" y="4826000"/>
            <a:ext cx="1123950" cy="7524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8" name="Content Placeholder 87">
            <a:extLst>
              <a:ext uri="{FF2B5EF4-FFF2-40B4-BE49-F238E27FC236}">
                <a16:creationId xmlns:a16="http://schemas.microsoft.com/office/drawing/2014/main" id="{69E8EC3B-06EE-4A65-904B-A2B9A65F8134}"/>
              </a:ext>
            </a:extLst>
          </p:cNvPr>
          <p:cNvSpPr>
            <a:spLocks noGrp="1"/>
          </p:cNvSpPr>
          <p:nvPr>
            <p:ph sz="quarter" idx="52"/>
          </p:nvPr>
        </p:nvSpPr>
        <p:spPr>
          <a:xfrm>
            <a:off x="849313" y="5902325"/>
            <a:ext cx="949325" cy="590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0" name="Content Placeholder 89">
            <a:extLst>
              <a:ext uri="{FF2B5EF4-FFF2-40B4-BE49-F238E27FC236}">
                <a16:creationId xmlns:a16="http://schemas.microsoft.com/office/drawing/2014/main" id="{967C466D-A4A9-482A-BE82-753D2069B299}"/>
              </a:ext>
            </a:extLst>
          </p:cNvPr>
          <p:cNvSpPr>
            <a:spLocks noGrp="1"/>
          </p:cNvSpPr>
          <p:nvPr>
            <p:ph sz="quarter" idx="53"/>
          </p:nvPr>
        </p:nvSpPr>
        <p:spPr>
          <a:xfrm>
            <a:off x="2401888" y="5902325"/>
            <a:ext cx="754062" cy="590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2" name="Content Placeholder 91">
            <a:extLst>
              <a:ext uri="{FF2B5EF4-FFF2-40B4-BE49-F238E27FC236}">
                <a16:creationId xmlns:a16="http://schemas.microsoft.com/office/drawing/2014/main" id="{CEE856B4-1228-4183-85A0-6FDA261EA903}"/>
              </a:ext>
            </a:extLst>
          </p:cNvPr>
          <p:cNvSpPr>
            <a:spLocks noGrp="1"/>
          </p:cNvSpPr>
          <p:nvPr>
            <p:ph sz="quarter" idx="54"/>
          </p:nvPr>
        </p:nvSpPr>
        <p:spPr>
          <a:xfrm>
            <a:off x="4038600" y="5953125"/>
            <a:ext cx="1004888" cy="6238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4" name="Content Placeholder 93">
            <a:extLst>
              <a:ext uri="{FF2B5EF4-FFF2-40B4-BE49-F238E27FC236}">
                <a16:creationId xmlns:a16="http://schemas.microsoft.com/office/drawing/2014/main" id="{D6DB9505-EE0B-4CCA-98C5-77D4CE844B10}"/>
              </a:ext>
            </a:extLst>
          </p:cNvPr>
          <p:cNvSpPr>
            <a:spLocks noGrp="1"/>
          </p:cNvSpPr>
          <p:nvPr>
            <p:ph sz="quarter" idx="55"/>
          </p:nvPr>
        </p:nvSpPr>
        <p:spPr>
          <a:xfrm>
            <a:off x="5732463" y="6018213"/>
            <a:ext cx="958850" cy="6715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6" name="Content Placeholder 95">
            <a:extLst>
              <a:ext uri="{FF2B5EF4-FFF2-40B4-BE49-F238E27FC236}">
                <a16:creationId xmlns:a16="http://schemas.microsoft.com/office/drawing/2014/main" id="{A57CA24B-1085-4141-90EB-359070D40C98}"/>
              </a:ext>
            </a:extLst>
          </p:cNvPr>
          <p:cNvSpPr>
            <a:spLocks noGrp="1"/>
          </p:cNvSpPr>
          <p:nvPr>
            <p:ph sz="quarter" idx="56"/>
          </p:nvPr>
        </p:nvSpPr>
        <p:spPr>
          <a:xfrm>
            <a:off x="7146925" y="6191250"/>
            <a:ext cx="1006475" cy="4984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9457210"/>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1_Dark 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lumMod val="85000"/>
                    <a:lumOff val="15000"/>
                  </a:schemeClr>
                </a:solidFill>
                <a:latin typeface="Segoe UI Semibold" panose="020B0702040204020203" pitchFamily="34" charset="0"/>
                <a:cs typeface="Segoe UI Semibold" panose="020B0702040204020203" pitchFamily="34" charset="0"/>
              </a:defRPr>
            </a:lvl1pPr>
          </a:lstStyle>
          <a:p>
            <a:r>
              <a:rPr lang="en-US"/>
              <a:t>Click to edit Master title style</a:t>
            </a:r>
          </a:p>
        </p:txBody>
      </p:sp>
      <p:sp>
        <p:nvSpPr>
          <p:cNvPr id="4" name="Content Placeholder 3">
            <a:extLst>
              <a:ext uri="{FF2B5EF4-FFF2-40B4-BE49-F238E27FC236}">
                <a16:creationId xmlns:a16="http://schemas.microsoft.com/office/drawing/2014/main" id="{ACA9857B-95BC-424E-BD9E-74FD299D9E5A}"/>
              </a:ext>
            </a:extLst>
          </p:cNvPr>
          <p:cNvSpPr>
            <a:spLocks noGrp="1"/>
          </p:cNvSpPr>
          <p:nvPr>
            <p:ph sz="quarter" idx="10"/>
          </p:nvPr>
        </p:nvSpPr>
        <p:spPr>
          <a:xfrm>
            <a:off x="900113" y="1577975"/>
            <a:ext cx="1135062" cy="12096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a:extLst>
              <a:ext uri="{FF2B5EF4-FFF2-40B4-BE49-F238E27FC236}">
                <a16:creationId xmlns:a16="http://schemas.microsoft.com/office/drawing/2014/main" id="{F086C628-E3A1-483B-839C-2E605F1C0665}"/>
              </a:ext>
            </a:extLst>
          </p:cNvPr>
          <p:cNvSpPr>
            <a:spLocks noGrp="1"/>
          </p:cNvSpPr>
          <p:nvPr>
            <p:ph sz="quarter" idx="11"/>
          </p:nvPr>
        </p:nvSpPr>
        <p:spPr>
          <a:xfrm>
            <a:off x="2670175" y="1577975"/>
            <a:ext cx="1489075" cy="9731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7">
            <a:extLst>
              <a:ext uri="{FF2B5EF4-FFF2-40B4-BE49-F238E27FC236}">
                <a16:creationId xmlns:a16="http://schemas.microsoft.com/office/drawing/2014/main" id="{C2A9948C-A70D-45EB-A71E-A60D68834B85}"/>
              </a:ext>
            </a:extLst>
          </p:cNvPr>
          <p:cNvSpPr>
            <a:spLocks noGrp="1"/>
          </p:cNvSpPr>
          <p:nvPr>
            <p:ph sz="quarter" idx="12"/>
          </p:nvPr>
        </p:nvSpPr>
        <p:spPr>
          <a:xfrm>
            <a:off x="4794250" y="1577975"/>
            <a:ext cx="1739900" cy="12096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34966028"/>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cSld name="3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lvl1pPr>
              <a:defRPr sz="4000"/>
            </a:lvl1pPr>
          </a:lstStyle>
          <a:p>
            <a:r>
              <a:rPr lang="en-US"/>
              <a:t>Click to edit Master title style</a:t>
            </a:r>
          </a:p>
        </p:txBody>
      </p:sp>
      <p:sp>
        <p:nvSpPr>
          <p:cNvPr id="3" name="Text Placeholder 2"/>
          <p:cNvSpPr>
            <a:spLocks noGrp="1"/>
          </p:cNvSpPr>
          <p:nvPr>
            <p:ph type="body" sz="quarter" idx="10"/>
          </p:nvPr>
        </p:nvSpPr>
        <p:spPr>
          <a:xfrm>
            <a:off x="269302" y="1187645"/>
            <a:ext cx="11655079" cy="160239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08180844"/>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lvl1pPr>
              <a:defRPr sz="4000"/>
            </a:lvl1pPr>
          </a:lstStyle>
          <a:p>
            <a:r>
              <a:rPr lang="en-US"/>
              <a:t>Click to edit Master title style</a:t>
            </a:r>
          </a:p>
        </p:txBody>
      </p:sp>
      <p:sp>
        <p:nvSpPr>
          <p:cNvPr id="3" name="Text Placeholder 2"/>
          <p:cNvSpPr>
            <a:spLocks noGrp="1"/>
          </p:cNvSpPr>
          <p:nvPr>
            <p:ph type="body" sz="quarter" idx="10"/>
          </p:nvPr>
        </p:nvSpPr>
        <p:spPr>
          <a:xfrm>
            <a:off x="269302" y="1187645"/>
            <a:ext cx="11655079" cy="160239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3F5F0F1-F0C2-45ED-9EF7-5DC02E348D50}"/>
              </a:ext>
            </a:extLst>
          </p:cNvPr>
          <p:cNvSpPr>
            <a:spLocks noGrp="1"/>
          </p:cNvSpPr>
          <p:nvPr>
            <p:ph sz="quarter" idx="11"/>
          </p:nvPr>
        </p:nvSpPr>
        <p:spPr>
          <a:xfrm>
            <a:off x="1047750" y="2316163"/>
            <a:ext cx="1179513" cy="812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6">
            <a:extLst>
              <a:ext uri="{FF2B5EF4-FFF2-40B4-BE49-F238E27FC236}">
                <a16:creationId xmlns:a16="http://schemas.microsoft.com/office/drawing/2014/main" id="{18A8E970-0676-4E01-9A41-6F4D3102E71C}"/>
              </a:ext>
            </a:extLst>
          </p:cNvPr>
          <p:cNvSpPr>
            <a:spLocks noGrp="1"/>
          </p:cNvSpPr>
          <p:nvPr>
            <p:ph sz="quarter" idx="12"/>
          </p:nvPr>
        </p:nvSpPr>
        <p:spPr>
          <a:xfrm>
            <a:off x="2551113" y="2314575"/>
            <a:ext cx="1371600" cy="812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FE01C6A8-690D-4A86-82A0-4E6279165A8D}"/>
              </a:ext>
            </a:extLst>
          </p:cNvPr>
          <p:cNvSpPr>
            <a:spLocks noGrp="1"/>
          </p:cNvSpPr>
          <p:nvPr>
            <p:ph sz="quarter" idx="13"/>
          </p:nvPr>
        </p:nvSpPr>
        <p:spPr>
          <a:xfrm>
            <a:off x="4246563" y="2312988"/>
            <a:ext cx="576262" cy="812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a:extLst>
              <a:ext uri="{FF2B5EF4-FFF2-40B4-BE49-F238E27FC236}">
                <a16:creationId xmlns:a16="http://schemas.microsoft.com/office/drawing/2014/main" id="{707CC4F2-0DA7-48C6-96D7-7D3E6B76542C}"/>
              </a:ext>
            </a:extLst>
          </p:cNvPr>
          <p:cNvSpPr>
            <a:spLocks noGrp="1"/>
          </p:cNvSpPr>
          <p:nvPr>
            <p:ph sz="quarter" idx="14"/>
          </p:nvPr>
        </p:nvSpPr>
        <p:spPr>
          <a:xfrm>
            <a:off x="5146675" y="2311400"/>
            <a:ext cx="949325" cy="812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a:extLst>
              <a:ext uri="{FF2B5EF4-FFF2-40B4-BE49-F238E27FC236}">
                <a16:creationId xmlns:a16="http://schemas.microsoft.com/office/drawing/2014/main" id="{EA4F0C0F-C269-4A62-A182-ACEA71CD8511}"/>
              </a:ext>
            </a:extLst>
          </p:cNvPr>
          <p:cNvSpPr>
            <a:spLocks noGrp="1"/>
          </p:cNvSpPr>
          <p:nvPr>
            <p:ph sz="quarter" idx="15"/>
          </p:nvPr>
        </p:nvSpPr>
        <p:spPr>
          <a:xfrm>
            <a:off x="6419850" y="2309813"/>
            <a:ext cx="900113" cy="812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14">
            <a:extLst>
              <a:ext uri="{FF2B5EF4-FFF2-40B4-BE49-F238E27FC236}">
                <a16:creationId xmlns:a16="http://schemas.microsoft.com/office/drawing/2014/main" id="{F55869A6-487B-47A3-8353-58CDC400CD6D}"/>
              </a:ext>
            </a:extLst>
          </p:cNvPr>
          <p:cNvSpPr>
            <a:spLocks noGrp="1"/>
          </p:cNvSpPr>
          <p:nvPr>
            <p:ph sz="quarter" idx="16"/>
          </p:nvPr>
        </p:nvSpPr>
        <p:spPr>
          <a:xfrm>
            <a:off x="7693025" y="2308225"/>
            <a:ext cx="684213" cy="9509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Content Placeholder 16">
            <a:extLst>
              <a:ext uri="{FF2B5EF4-FFF2-40B4-BE49-F238E27FC236}">
                <a16:creationId xmlns:a16="http://schemas.microsoft.com/office/drawing/2014/main" id="{F43DB011-32B1-4F00-A83D-119126D2DF93}"/>
              </a:ext>
            </a:extLst>
          </p:cNvPr>
          <p:cNvSpPr>
            <a:spLocks noGrp="1"/>
          </p:cNvSpPr>
          <p:nvPr>
            <p:ph sz="quarter" idx="17"/>
          </p:nvPr>
        </p:nvSpPr>
        <p:spPr>
          <a:xfrm>
            <a:off x="8750300" y="2308225"/>
            <a:ext cx="1223963" cy="11207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Content Placeholder 18">
            <a:extLst>
              <a:ext uri="{FF2B5EF4-FFF2-40B4-BE49-F238E27FC236}">
                <a16:creationId xmlns:a16="http://schemas.microsoft.com/office/drawing/2014/main" id="{A37540BF-FC36-4BF4-B019-9A6F29D421CD}"/>
              </a:ext>
            </a:extLst>
          </p:cNvPr>
          <p:cNvSpPr>
            <a:spLocks noGrp="1"/>
          </p:cNvSpPr>
          <p:nvPr>
            <p:ph sz="quarter" idx="18"/>
          </p:nvPr>
        </p:nvSpPr>
        <p:spPr>
          <a:xfrm>
            <a:off x="10347325" y="2308225"/>
            <a:ext cx="900113" cy="9509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Content Placeholder 20">
            <a:extLst>
              <a:ext uri="{FF2B5EF4-FFF2-40B4-BE49-F238E27FC236}">
                <a16:creationId xmlns:a16="http://schemas.microsoft.com/office/drawing/2014/main" id="{F7FB1D9D-195F-4892-A0A4-A91A92BF1B84}"/>
              </a:ext>
            </a:extLst>
          </p:cNvPr>
          <p:cNvSpPr>
            <a:spLocks noGrp="1"/>
          </p:cNvSpPr>
          <p:nvPr>
            <p:ph sz="quarter" idx="19"/>
          </p:nvPr>
        </p:nvSpPr>
        <p:spPr>
          <a:xfrm>
            <a:off x="944563" y="3910013"/>
            <a:ext cx="1282700" cy="812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Content Placeholder 22">
            <a:extLst>
              <a:ext uri="{FF2B5EF4-FFF2-40B4-BE49-F238E27FC236}">
                <a16:creationId xmlns:a16="http://schemas.microsoft.com/office/drawing/2014/main" id="{A16AF82B-F6A6-436B-8F80-B0D121B28A2B}"/>
              </a:ext>
            </a:extLst>
          </p:cNvPr>
          <p:cNvSpPr>
            <a:spLocks noGrp="1"/>
          </p:cNvSpPr>
          <p:nvPr>
            <p:ph sz="quarter" idx="20"/>
          </p:nvPr>
        </p:nvSpPr>
        <p:spPr>
          <a:xfrm>
            <a:off x="2551113" y="3910013"/>
            <a:ext cx="1106487" cy="812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5" name="Content Placeholder 24">
            <a:extLst>
              <a:ext uri="{FF2B5EF4-FFF2-40B4-BE49-F238E27FC236}">
                <a16:creationId xmlns:a16="http://schemas.microsoft.com/office/drawing/2014/main" id="{B1F89DBF-D4B6-4DEF-A01E-39663AA9B1D1}"/>
              </a:ext>
            </a:extLst>
          </p:cNvPr>
          <p:cNvSpPr>
            <a:spLocks noGrp="1"/>
          </p:cNvSpPr>
          <p:nvPr>
            <p:ph sz="quarter" idx="21"/>
          </p:nvPr>
        </p:nvSpPr>
        <p:spPr>
          <a:xfrm>
            <a:off x="4084638" y="3910013"/>
            <a:ext cx="738187" cy="7064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7" name="Content Placeholder 26">
            <a:extLst>
              <a:ext uri="{FF2B5EF4-FFF2-40B4-BE49-F238E27FC236}">
                <a16:creationId xmlns:a16="http://schemas.microsoft.com/office/drawing/2014/main" id="{26149396-9AF3-4E5B-BC5A-AA6C8AEEEF30}"/>
              </a:ext>
            </a:extLst>
          </p:cNvPr>
          <p:cNvSpPr>
            <a:spLocks noGrp="1"/>
          </p:cNvSpPr>
          <p:nvPr>
            <p:ph sz="quarter" idx="22"/>
          </p:nvPr>
        </p:nvSpPr>
        <p:spPr>
          <a:xfrm>
            <a:off x="5191125" y="3803650"/>
            <a:ext cx="576263" cy="919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9" name="Content Placeholder 28">
            <a:extLst>
              <a:ext uri="{FF2B5EF4-FFF2-40B4-BE49-F238E27FC236}">
                <a16:creationId xmlns:a16="http://schemas.microsoft.com/office/drawing/2014/main" id="{80FD31EA-8AE7-4084-B278-11B6CEC44D02}"/>
              </a:ext>
            </a:extLst>
          </p:cNvPr>
          <p:cNvSpPr>
            <a:spLocks noGrp="1"/>
          </p:cNvSpPr>
          <p:nvPr>
            <p:ph sz="quarter" idx="23"/>
          </p:nvPr>
        </p:nvSpPr>
        <p:spPr>
          <a:xfrm>
            <a:off x="6096000" y="3803650"/>
            <a:ext cx="949325" cy="665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1" name="Content Placeholder 30">
            <a:extLst>
              <a:ext uri="{FF2B5EF4-FFF2-40B4-BE49-F238E27FC236}">
                <a16:creationId xmlns:a16="http://schemas.microsoft.com/office/drawing/2014/main" id="{9E8A5A6D-50CF-4B8A-A7A0-753605856FA6}"/>
              </a:ext>
            </a:extLst>
          </p:cNvPr>
          <p:cNvSpPr>
            <a:spLocks noGrp="1"/>
          </p:cNvSpPr>
          <p:nvPr>
            <p:ph sz="quarter" idx="24"/>
          </p:nvPr>
        </p:nvSpPr>
        <p:spPr>
          <a:xfrm>
            <a:off x="7521575" y="3802063"/>
            <a:ext cx="1228725" cy="9191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3" name="Content Placeholder 32">
            <a:extLst>
              <a:ext uri="{FF2B5EF4-FFF2-40B4-BE49-F238E27FC236}">
                <a16:creationId xmlns:a16="http://schemas.microsoft.com/office/drawing/2014/main" id="{8B8A9A04-1012-4769-9122-DBC94144C468}"/>
              </a:ext>
            </a:extLst>
          </p:cNvPr>
          <p:cNvSpPr>
            <a:spLocks noGrp="1"/>
          </p:cNvSpPr>
          <p:nvPr>
            <p:ph sz="quarter" idx="25"/>
          </p:nvPr>
        </p:nvSpPr>
        <p:spPr>
          <a:xfrm>
            <a:off x="9099550" y="3770313"/>
            <a:ext cx="874713" cy="5969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5" name="Content Placeholder 34">
            <a:extLst>
              <a:ext uri="{FF2B5EF4-FFF2-40B4-BE49-F238E27FC236}">
                <a16:creationId xmlns:a16="http://schemas.microsoft.com/office/drawing/2014/main" id="{025DAF70-FF50-44C8-8570-6932F8BBF17C}"/>
              </a:ext>
            </a:extLst>
          </p:cNvPr>
          <p:cNvSpPr>
            <a:spLocks noGrp="1"/>
          </p:cNvSpPr>
          <p:nvPr>
            <p:ph sz="quarter" idx="26"/>
          </p:nvPr>
        </p:nvSpPr>
        <p:spPr>
          <a:xfrm>
            <a:off x="10323513" y="3727450"/>
            <a:ext cx="923925" cy="9937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7" name="Content Placeholder 36">
            <a:extLst>
              <a:ext uri="{FF2B5EF4-FFF2-40B4-BE49-F238E27FC236}">
                <a16:creationId xmlns:a16="http://schemas.microsoft.com/office/drawing/2014/main" id="{774B2A08-F0DA-4085-ACAA-518CF9EAAA24}"/>
              </a:ext>
            </a:extLst>
          </p:cNvPr>
          <p:cNvSpPr>
            <a:spLocks noGrp="1"/>
          </p:cNvSpPr>
          <p:nvPr>
            <p:ph sz="quarter" idx="27"/>
          </p:nvPr>
        </p:nvSpPr>
        <p:spPr>
          <a:xfrm>
            <a:off x="7521575" y="5378450"/>
            <a:ext cx="855663" cy="2921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8" name="TextBox 37">
            <a:extLst>
              <a:ext uri="{FF2B5EF4-FFF2-40B4-BE49-F238E27FC236}">
                <a16:creationId xmlns:a16="http://schemas.microsoft.com/office/drawing/2014/main" id="{CA12C64C-0702-4B50-9C39-3762AB372AEC}"/>
              </a:ext>
              <a:ext uri="{C183D7F6-B498-43B3-948B-1728B52AA6E4}">
                <adec:decorative xmlns:adec="http://schemas.microsoft.com/office/drawing/2017/decorative" val="1"/>
              </a:ext>
            </a:extLst>
          </p:cNvPr>
          <p:cNvSpPr txBox="1"/>
          <p:nvPr userDrawn="1"/>
        </p:nvSpPr>
        <p:spPr>
          <a:xfrm>
            <a:off x="10661167" y="6410185"/>
            <a:ext cx="1530833" cy="447815"/>
          </a:xfrm>
          <a:prstGeom prst="rect">
            <a:avLst/>
          </a:prstGeom>
          <a:solidFill>
            <a:schemeClr val="bg1"/>
          </a:solidFill>
        </p:spPr>
        <p:txBody>
          <a:bodyPr wrap="square" lIns="182880" tIns="146304" rIns="182880" bIns="146304" rtlCol="0">
            <a:spAutoFit/>
          </a:bodyPr>
          <a:lstStyle/>
          <a:p>
            <a:pPr algn="l">
              <a:lnSpc>
                <a:spcPct val="90000"/>
              </a:lnSpc>
              <a:spcAft>
                <a:spcPts val="600"/>
              </a:spcAft>
            </a:pPr>
            <a:endParaRPr lang="en-US" sz="1100" u="sng">
              <a:solidFill>
                <a:schemeClr val="tx2"/>
              </a:solidFill>
            </a:endParaRPr>
          </a:p>
        </p:txBody>
      </p:sp>
    </p:spTree>
    <p:extLst>
      <p:ext uri="{BB962C8B-B14F-4D97-AF65-F5344CB8AC3E}">
        <p14:creationId xmlns:p14="http://schemas.microsoft.com/office/powerpoint/2010/main" val="2575300872"/>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5B211B-2461-4B9F-BA8C-284E0DB5963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7E9AC44-84E1-4E6F-BAEC-645C4BDB9B4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F704E1-8F17-401F-A5DA-78D856867F08}"/>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 name="Footer Placeholder 4">
            <a:extLst>
              <a:ext uri="{FF2B5EF4-FFF2-40B4-BE49-F238E27FC236}">
                <a16:creationId xmlns:a16="http://schemas.microsoft.com/office/drawing/2014/main" id="{2B9DA1EB-778F-4452-8B63-7001376E22E1}"/>
              </a:ext>
            </a:extLst>
          </p:cNvPr>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 name="Slide Number Placeholder 5">
            <a:extLst>
              <a:ext uri="{FF2B5EF4-FFF2-40B4-BE49-F238E27FC236}">
                <a16:creationId xmlns:a16="http://schemas.microsoft.com/office/drawing/2014/main" id="{D87BF147-9ACC-436C-9400-E0E719D962DF}"/>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2237210853"/>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235D367-2226-43B7-978E-E9B6B1EAF1B9}"/>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 name="Footer Placeholder 2">
            <a:extLst>
              <a:ext uri="{FF2B5EF4-FFF2-40B4-BE49-F238E27FC236}">
                <a16:creationId xmlns:a16="http://schemas.microsoft.com/office/drawing/2014/main" id="{163FD098-4710-4D7C-90B6-601D0E1BB964}"/>
              </a:ext>
            </a:extLst>
          </p:cNvPr>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 name="Slide Number Placeholder 3">
            <a:extLst>
              <a:ext uri="{FF2B5EF4-FFF2-40B4-BE49-F238E27FC236}">
                <a16:creationId xmlns:a16="http://schemas.microsoft.com/office/drawing/2014/main" id="{B1143202-CB85-4F9C-96E8-80748A8828A1}"/>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410793563"/>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Horizontal">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8AB207AD-DEAE-154A-A901-6FD356CDE8A4}"/>
              </a:ext>
            </a:extLst>
          </p:cNvPr>
          <p:cNvSpPr/>
          <p:nvPr userDrawn="1"/>
        </p:nvSpPr>
        <p:spPr>
          <a:xfrm>
            <a:off x="2961411" y="3136605"/>
            <a:ext cx="9230589" cy="1570127"/>
          </a:xfrm>
          <a:prstGeom prst="rect">
            <a:avLst/>
          </a:prstGeom>
          <a:solidFill>
            <a:schemeClr val="bg1">
              <a:lumMod val="9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19" name="Graphic 18">
            <a:extLst>
              <a:ext uri="{FF2B5EF4-FFF2-40B4-BE49-F238E27FC236}">
                <a16:creationId xmlns:a16="http://schemas.microsoft.com/office/drawing/2014/main" id="{CC7BF76F-4846-4D42-BB24-41761B40107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56270" y="6299345"/>
            <a:ext cx="1554480" cy="333103"/>
          </a:xfrm>
          <a:prstGeom prst="rect">
            <a:avLst/>
          </a:prstGeom>
        </p:spPr>
      </p:pic>
      <p:sp>
        <p:nvSpPr>
          <p:cNvPr id="25" name="TextBox 24">
            <a:extLst>
              <a:ext uri="{FF2B5EF4-FFF2-40B4-BE49-F238E27FC236}">
                <a16:creationId xmlns:a16="http://schemas.microsoft.com/office/drawing/2014/main" id="{F5F6FC98-BF54-8E4B-ADCE-416C088B5FD5}"/>
              </a:ext>
            </a:extLst>
          </p:cNvPr>
          <p:cNvSpPr txBox="1"/>
          <p:nvPr userDrawn="1"/>
        </p:nvSpPr>
        <p:spPr>
          <a:xfrm>
            <a:off x="3268758" y="4875180"/>
            <a:ext cx="1905338" cy="215444"/>
          </a:xfrm>
          <a:prstGeom prst="rect">
            <a:avLst/>
          </a:prstGeom>
          <a:noFill/>
          <a:ln>
            <a:noFill/>
          </a:ln>
        </p:spPr>
        <p:txBody>
          <a:bodyPr wrap="square" lIns="0" tIns="0" rIns="0" bIns="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lumMod val="50000"/>
                  </a:srgbClr>
                </a:solidFill>
                <a:effectLst/>
                <a:uLnTx/>
                <a:uFillTx/>
                <a:latin typeface="Segoe UI Light" panose="020B0502040204020203" pitchFamily="34" charset="0"/>
                <a:ea typeface="+mn-ea"/>
                <a:cs typeface="Segoe UI Light" panose="020B0502040204020203" pitchFamily="34" charset="0"/>
              </a:rPr>
              <a:t>Situation:</a:t>
            </a:r>
            <a:endParaRPr kumimoji="0" lang="en-US" sz="1400" b="0" i="0" u="none" strike="noStrike" kern="1200" cap="none" spc="0" normalizeH="0" baseline="0" noProof="0">
              <a:ln>
                <a:noFill/>
              </a:ln>
              <a:solidFill>
                <a:srgbClr val="FFFFFF">
                  <a:lumMod val="50000"/>
                </a:srgbClr>
              </a:solidFill>
              <a:effectLst/>
              <a:uLnTx/>
              <a:uFillTx/>
              <a:latin typeface="Segoe UI"/>
              <a:ea typeface="+mn-ea"/>
              <a:cs typeface="+mn-cs"/>
            </a:endParaRPr>
          </a:p>
        </p:txBody>
      </p:sp>
      <p:sp>
        <p:nvSpPr>
          <p:cNvPr id="27" name="Text Placeholder 24">
            <a:extLst>
              <a:ext uri="{FF2B5EF4-FFF2-40B4-BE49-F238E27FC236}">
                <a16:creationId xmlns:a16="http://schemas.microsoft.com/office/drawing/2014/main" id="{CEABE899-10A3-484A-9A5F-6B1D4CB09EA4}"/>
              </a:ext>
            </a:extLst>
          </p:cNvPr>
          <p:cNvSpPr>
            <a:spLocks noGrp="1"/>
          </p:cNvSpPr>
          <p:nvPr>
            <p:ph type="body" sz="quarter" idx="10"/>
          </p:nvPr>
        </p:nvSpPr>
        <p:spPr>
          <a:xfrm>
            <a:off x="3268758" y="3460224"/>
            <a:ext cx="8643841" cy="830262"/>
          </a:xfrm>
          <a:prstGeom prst="rect">
            <a:avLst/>
          </a:prstGeom>
        </p:spPr>
        <p:txBody>
          <a:bodyPr lIns="0" tIns="0" rIns="0" bIns="0" anchor="b" anchorCtr="0"/>
          <a:lstStyle>
            <a:lvl1pPr marL="0" indent="0">
              <a:lnSpc>
                <a:spcPct val="100000"/>
              </a:lnSpc>
              <a:buNone/>
              <a:defRPr sz="1800" b="0" i="0">
                <a:latin typeface="Segoe UI" panose="020B0502040204020203" pitchFamily="34" charset="0"/>
                <a:cs typeface="Segoe UI" panose="020B0502040204020203" pitchFamily="34" charset="0"/>
              </a:defRPr>
            </a:lvl1pPr>
          </a:lstStyle>
          <a:p>
            <a:pPr lvl="0"/>
            <a:endParaRPr lang="en-US"/>
          </a:p>
        </p:txBody>
      </p:sp>
      <p:sp>
        <p:nvSpPr>
          <p:cNvPr id="28" name="Text Placeholder 28">
            <a:extLst>
              <a:ext uri="{FF2B5EF4-FFF2-40B4-BE49-F238E27FC236}">
                <a16:creationId xmlns:a16="http://schemas.microsoft.com/office/drawing/2014/main" id="{E03D0DEC-BC71-A445-A3E5-9B83B80381D9}"/>
              </a:ext>
            </a:extLst>
          </p:cNvPr>
          <p:cNvSpPr>
            <a:spLocks noGrp="1"/>
          </p:cNvSpPr>
          <p:nvPr>
            <p:ph type="body" sz="quarter" idx="12"/>
          </p:nvPr>
        </p:nvSpPr>
        <p:spPr>
          <a:xfrm>
            <a:off x="3268758" y="5162439"/>
            <a:ext cx="256032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37" name="Text Placeholder 24">
            <a:extLst>
              <a:ext uri="{FF2B5EF4-FFF2-40B4-BE49-F238E27FC236}">
                <a16:creationId xmlns:a16="http://schemas.microsoft.com/office/drawing/2014/main" id="{F5AC1971-A820-D44B-949E-127EE4381960}"/>
              </a:ext>
            </a:extLst>
          </p:cNvPr>
          <p:cNvSpPr>
            <a:spLocks noGrp="1"/>
          </p:cNvSpPr>
          <p:nvPr>
            <p:ph type="body" sz="quarter" idx="11"/>
          </p:nvPr>
        </p:nvSpPr>
        <p:spPr>
          <a:xfrm>
            <a:off x="3268757" y="4423180"/>
            <a:ext cx="8643841" cy="158979"/>
          </a:xfrm>
          <a:prstGeom prst="rect">
            <a:avLst/>
          </a:prstGeom>
        </p:spPr>
        <p:txBody>
          <a:bodyPr lIns="0" tIns="0" rIns="0" bIns="0"/>
          <a:lstStyle>
            <a:lvl1pPr marL="0" indent="0">
              <a:buNone/>
              <a:defRPr sz="1000" b="0" i="0">
                <a:solidFill>
                  <a:schemeClr val="bg1">
                    <a:lumMod val="50000"/>
                  </a:schemeClr>
                </a:solidFill>
                <a:latin typeface="Segoe UI Semilight" panose="020B0402040204020203" pitchFamily="34" charset="0"/>
                <a:cs typeface="Segoe UI Semilight" panose="020B0402040204020203" pitchFamily="34" charset="0"/>
              </a:defRPr>
            </a:lvl1pPr>
          </a:lstStyle>
          <a:p>
            <a:pPr lvl="0"/>
            <a:endParaRPr lang="en-US"/>
          </a:p>
        </p:txBody>
      </p:sp>
      <p:sp>
        <p:nvSpPr>
          <p:cNvPr id="42" name="TextBox 41">
            <a:extLst>
              <a:ext uri="{FF2B5EF4-FFF2-40B4-BE49-F238E27FC236}">
                <a16:creationId xmlns:a16="http://schemas.microsoft.com/office/drawing/2014/main" id="{B59E8476-D4FE-3D4F-9EC9-5DA909E29651}"/>
              </a:ext>
            </a:extLst>
          </p:cNvPr>
          <p:cNvSpPr txBox="1"/>
          <p:nvPr userDrawn="1"/>
        </p:nvSpPr>
        <p:spPr>
          <a:xfrm>
            <a:off x="6274761" y="4875180"/>
            <a:ext cx="1905338" cy="215444"/>
          </a:xfrm>
          <a:prstGeom prst="rect">
            <a:avLst/>
          </a:prstGeom>
          <a:noFill/>
          <a:ln>
            <a:noFill/>
          </a:ln>
        </p:spPr>
        <p:txBody>
          <a:bodyPr wrap="square" lIns="0" tIns="0" rIns="0" bIns="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lumMod val="50000"/>
                  </a:srgbClr>
                </a:solidFill>
                <a:effectLst/>
                <a:uLnTx/>
                <a:uFillTx/>
                <a:latin typeface="Segoe UI Light" panose="020B0502040204020203" pitchFamily="34" charset="0"/>
                <a:ea typeface="+mn-ea"/>
                <a:cs typeface="Segoe UI Light" panose="020B0502040204020203" pitchFamily="34" charset="0"/>
              </a:rPr>
              <a:t>Solution:</a:t>
            </a:r>
            <a:endParaRPr kumimoji="0" lang="en-US" sz="1400" b="0" i="0" u="none" strike="noStrike" kern="1200" cap="none" spc="0" normalizeH="0" baseline="0" noProof="0">
              <a:ln>
                <a:noFill/>
              </a:ln>
              <a:solidFill>
                <a:srgbClr val="FFFFFF">
                  <a:lumMod val="50000"/>
                </a:srgbClr>
              </a:solidFill>
              <a:effectLst/>
              <a:uLnTx/>
              <a:uFillTx/>
              <a:latin typeface="Segoe UI"/>
              <a:ea typeface="+mn-ea"/>
              <a:cs typeface="+mn-cs"/>
            </a:endParaRPr>
          </a:p>
        </p:txBody>
      </p:sp>
      <p:sp>
        <p:nvSpPr>
          <p:cNvPr id="43" name="Text Placeholder 28">
            <a:extLst>
              <a:ext uri="{FF2B5EF4-FFF2-40B4-BE49-F238E27FC236}">
                <a16:creationId xmlns:a16="http://schemas.microsoft.com/office/drawing/2014/main" id="{847B54F4-C98A-7F4F-8633-A67212D37E3D}"/>
              </a:ext>
            </a:extLst>
          </p:cNvPr>
          <p:cNvSpPr>
            <a:spLocks noGrp="1"/>
          </p:cNvSpPr>
          <p:nvPr>
            <p:ph type="body" sz="quarter" idx="21"/>
          </p:nvPr>
        </p:nvSpPr>
        <p:spPr>
          <a:xfrm>
            <a:off x="6275827" y="5162439"/>
            <a:ext cx="256032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44" name="TextBox 43">
            <a:extLst>
              <a:ext uri="{FF2B5EF4-FFF2-40B4-BE49-F238E27FC236}">
                <a16:creationId xmlns:a16="http://schemas.microsoft.com/office/drawing/2014/main" id="{B1EBCCF4-5394-C04F-AA62-05007544FC0C}"/>
              </a:ext>
            </a:extLst>
          </p:cNvPr>
          <p:cNvSpPr txBox="1"/>
          <p:nvPr userDrawn="1"/>
        </p:nvSpPr>
        <p:spPr>
          <a:xfrm>
            <a:off x="9261081" y="4875180"/>
            <a:ext cx="1905338" cy="215444"/>
          </a:xfrm>
          <a:prstGeom prst="rect">
            <a:avLst/>
          </a:prstGeom>
          <a:noFill/>
          <a:ln>
            <a:noFill/>
          </a:ln>
        </p:spPr>
        <p:txBody>
          <a:bodyPr wrap="square" lIns="0" tIns="0" rIns="0" bIns="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lumMod val="50000"/>
                  </a:srgbClr>
                </a:solidFill>
                <a:effectLst/>
                <a:uLnTx/>
                <a:uFillTx/>
                <a:latin typeface="Segoe UI Light" panose="020B0502040204020203" pitchFamily="34" charset="0"/>
                <a:ea typeface="+mn-ea"/>
                <a:cs typeface="Segoe UI Light" panose="020B0502040204020203" pitchFamily="34" charset="0"/>
              </a:rPr>
              <a:t>Impact:</a:t>
            </a:r>
            <a:endParaRPr kumimoji="0" lang="en-US" sz="1400" b="0" i="0" u="none" strike="noStrike" kern="1200" cap="none" spc="0" normalizeH="0" baseline="0" noProof="0">
              <a:ln>
                <a:noFill/>
              </a:ln>
              <a:solidFill>
                <a:srgbClr val="FFFFFF">
                  <a:lumMod val="50000"/>
                </a:srgbClr>
              </a:solidFill>
              <a:effectLst/>
              <a:uLnTx/>
              <a:uFillTx/>
              <a:latin typeface="Segoe UI"/>
              <a:ea typeface="+mn-ea"/>
              <a:cs typeface="+mn-cs"/>
            </a:endParaRPr>
          </a:p>
        </p:txBody>
      </p:sp>
      <p:sp>
        <p:nvSpPr>
          <p:cNvPr id="45" name="Text Placeholder 28">
            <a:extLst>
              <a:ext uri="{FF2B5EF4-FFF2-40B4-BE49-F238E27FC236}">
                <a16:creationId xmlns:a16="http://schemas.microsoft.com/office/drawing/2014/main" id="{817B977B-57E9-154C-AA12-E0B3A70688DF}"/>
              </a:ext>
            </a:extLst>
          </p:cNvPr>
          <p:cNvSpPr>
            <a:spLocks noGrp="1"/>
          </p:cNvSpPr>
          <p:nvPr>
            <p:ph type="body" sz="quarter" idx="22"/>
          </p:nvPr>
        </p:nvSpPr>
        <p:spPr>
          <a:xfrm>
            <a:off x="9282896" y="5162439"/>
            <a:ext cx="256032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5" name="Picture Placeholder 4">
            <a:extLst>
              <a:ext uri="{FF2B5EF4-FFF2-40B4-BE49-F238E27FC236}">
                <a16:creationId xmlns:a16="http://schemas.microsoft.com/office/drawing/2014/main" id="{3D70BBFF-3B0B-644F-878A-E178AF5B45E4}"/>
              </a:ext>
            </a:extLst>
          </p:cNvPr>
          <p:cNvSpPr>
            <a:spLocks noGrp="1" noChangeAspect="1"/>
          </p:cNvSpPr>
          <p:nvPr>
            <p:ph type="pic" sz="quarter" idx="23" hasCustomPrompt="1"/>
          </p:nvPr>
        </p:nvSpPr>
        <p:spPr>
          <a:xfrm>
            <a:off x="401737" y="436245"/>
            <a:ext cx="2103120" cy="2103120"/>
          </a:xfrm>
          <a:prstGeom prst="rect">
            <a:avLst/>
          </a:prstGeom>
        </p:spPr>
        <p:txBody>
          <a:bodyPr/>
          <a:lstStyle>
            <a:lvl1pPr marL="0" indent="0">
              <a:buNone/>
              <a:defRPr/>
            </a:lvl1pPr>
          </a:lstStyle>
          <a:p>
            <a:r>
              <a:rPr lang="en-US"/>
              <a:t>Logo</a:t>
            </a:r>
          </a:p>
        </p:txBody>
      </p:sp>
      <p:sp>
        <p:nvSpPr>
          <p:cNvPr id="24" name="Picture Placeholder 6">
            <a:extLst>
              <a:ext uri="{FF2B5EF4-FFF2-40B4-BE49-F238E27FC236}">
                <a16:creationId xmlns:a16="http://schemas.microsoft.com/office/drawing/2014/main" id="{3C57D4FA-1216-4944-BBF6-C83155F9ED20}"/>
              </a:ext>
            </a:extLst>
          </p:cNvPr>
          <p:cNvSpPr>
            <a:spLocks noGrp="1" noChangeAspect="1"/>
          </p:cNvSpPr>
          <p:nvPr>
            <p:ph type="pic" sz="quarter" idx="24" hasCustomPrompt="1"/>
          </p:nvPr>
        </p:nvSpPr>
        <p:spPr>
          <a:xfrm>
            <a:off x="2960688" y="0"/>
            <a:ext cx="9235440" cy="3292475"/>
          </a:xfrm>
          <a:prstGeom prst="rect">
            <a:avLst/>
          </a:prstGeom>
        </p:spPr>
        <p:txBody>
          <a:bodyPr/>
          <a:lstStyle>
            <a:lvl1pPr marL="0" indent="0">
              <a:buNone/>
              <a:defRPr/>
            </a:lvl1pPr>
          </a:lstStyle>
          <a:p>
            <a:r>
              <a:rPr lang="en-US"/>
              <a:t>Horizontal banner image</a:t>
            </a:r>
          </a:p>
        </p:txBody>
      </p:sp>
      <p:sp>
        <p:nvSpPr>
          <p:cNvPr id="17" name="Text Placeholder 44">
            <a:extLst>
              <a:ext uri="{FF2B5EF4-FFF2-40B4-BE49-F238E27FC236}">
                <a16:creationId xmlns:a16="http://schemas.microsoft.com/office/drawing/2014/main" id="{7EE6957E-64E7-4044-BFE8-2BF3980E5126}"/>
              </a:ext>
            </a:extLst>
          </p:cNvPr>
          <p:cNvSpPr>
            <a:spLocks noGrp="1"/>
          </p:cNvSpPr>
          <p:nvPr>
            <p:ph type="body" sz="quarter" idx="18"/>
          </p:nvPr>
        </p:nvSpPr>
        <p:spPr>
          <a:xfrm>
            <a:off x="310297" y="3596575"/>
            <a:ext cx="2286000" cy="2397826"/>
          </a:xfrm>
          <a:prstGeom prst="rect">
            <a:avLst/>
          </a:prstGeom>
        </p:spPr>
        <p:txBody>
          <a:bodyPr lIns="0" tIns="0" rIns="0" bIns="0" anchor="b" anchorCtr="0"/>
          <a:lstStyle>
            <a:lvl1pPr marL="0" indent="0">
              <a:lnSpc>
                <a:spcPct val="100000"/>
              </a:lnSpc>
              <a:buNone/>
              <a:defRPr sz="1000" b="1" i="0">
                <a:solidFill>
                  <a:schemeClr val="bg1">
                    <a:lumMod val="50000"/>
                  </a:schemeClr>
                </a:solidFill>
                <a:latin typeface="Segoe UI Semibold" panose="020B0502040204020203" pitchFamily="34" charset="0"/>
                <a:cs typeface="Segoe UI Semibold" panose="020B0502040204020203" pitchFamily="34" charset="0"/>
              </a:defRPr>
            </a:lvl1pPr>
          </a:lstStyle>
          <a:p>
            <a:pPr lvl="0"/>
            <a:endParaRPr lang="en-US"/>
          </a:p>
        </p:txBody>
      </p:sp>
    </p:spTree>
    <p:extLst>
      <p:ext uri="{BB962C8B-B14F-4D97-AF65-F5344CB8AC3E}">
        <p14:creationId xmlns:p14="http://schemas.microsoft.com/office/powerpoint/2010/main" val="28406698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Title Slide 6">
    <p:bg>
      <p:bgPr>
        <a:solidFill>
          <a:schemeClr val="tx1"/>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gradFill>
                  <a:gsLst>
                    <a:gs pos="0">
                      <a:schemeClr val="bg1"/>
                    </a:gs>
                    <a:gs pos="100000">
                      <a:schemeClr val="bg1"/>
                    </a:gs>
                  </a:gsLst>
                  <a:lin ang="5400000" scaled="1"/>
                </a:gra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gradFill>
                  <a:gsLst>
                    <a:gs pos="0">
                      <a:schemeClr val="bg1"/>
                    </a:gs>
                    <a:gs pos="100000">
                      <a:schemeClr val="bg1"/>
                    </a:gs>
                  </a:gsLst>
                  <a:lin ang="5400000" scaled="1"/>
                </a:gra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3" name="Content Placeholder 2">
            <a:extLst>
              <a:ext uri="{FF2B5EF4-FFF2-40B4-BE49-F238E27FC236}">
                <a16:creationId xmlns:a16="http://schemas.microsoft.com/office/drawing/2014/main" id="{09986C55-D497-4038-ABFE-09117276DFB8}"/>
              </a:ext>
            </a:extLst>
          </p:cNvPr>
          <p:cNvSpPr>
            <a:spLocks noGrp="1"/>
          </p:cNvSpPr>
          <p:nvPr>
            <p:ph sz="quarter" idx="16"/>
          </p:nvPr>
        </p:nvSpPr>
        <p:spPr>
          <a:xfrm>
            <a:off x="2074863" y="1074738"/>
            <a:ext cx="1858962" cy="10874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617648"/>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F0E4D0-296C-B341-A59A-80044084451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32C2206-5980-DD4F-B1E7-EC8A49D8130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F2D0632-D739-7A42-AC83-45E3AE77C2F1}"/>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14C20F7D-9508-814A-AA63-E29616D5BA44}" type="datetimeFigureOut">
              <a:rPr kumimoji="0" lang="en-US" sz="1800" b="0" i="0" u="none" strike="noStrike" kern="1200" cap="none" spc="0" normalizeH="0" baseline="0" noProof="0" smtClean="0">
                <a:ln>
                  <a:noFill/>
                </a:ln>
                <a:solidFill>
                  <a:srgbClr val="000000"/>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11/9/2022</a:t>
            </a:fld>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 name="Footer Placeholder 4">
            <a:extLst>
              <a:ext uri="{FF2B5EF4-FFF2-40B4-BE49-F238E27FC236}">
                <a16:creationId xmlns:a16="http://schemas.microsoft.com/office/drawing/2014/main" id="{11906416-B20C-3D4A-A7DB-EFD31CB55132}"/>
              </a:ext>
            </a:extLst>
          </p:cNvPr>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 name="Slide Number Placeholder 5">
            <a:extLst>
              <a:ext uri="{FF2B5EF4-FFF2-40B4-BE49-F238E27FC236}">
                <a16:creationId xmlns:a16="http://schemas.microsoft.com/office/drawing/2014/main" id="{B6614F8A-D633-A44C-9183-C5249F93E567}"/>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4030B51-6F0E-5347-A21E-54811C2D8EB9}" type="slidenum">
              <a:rPr kumimoji="0" lang="en-US" sz="1800" b="0" i="0" u="none" strike="noStrike" kern="1200" cap="none" spc="0" normalizeH="0" baseline="0" noProof="0" smtClean="0">
                <a:ln>
                  <a:noFill/>
                </a:ln>
                <a:solidFill>
                  <a:srgbClr val="000000"/>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1620594175"/>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userDrawn="1">
  <p:cSld name="2_Title Slide 3">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8" name="Picture 7" descr="Microsoft Ignite cube graphic">
            <a:extLst>
              <a:ext uri="{FF2B5EF4-FFF2-40B4-BE49-F238E27FC236}">
                <a16:creationId xmlns:a16="http://schemas.microsoft.com/office/drawing/2014/main" id="{1F0180E0-8AEF-4805-B05D-B6A240DA0D30}"/>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074617" y="-1"/>
            <a:ext cx="4117383" cy="6858001"/>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0592427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userDrawn="1">
  <p:cSld name="Title - Square Photo ">
    <p:spTree>
      <p:nvGrpSpPr>
        <p:cNvPr id="1" name=""/>
        <p:cNvGrpSpPr/>
        <p:nvPr/>
      </p:nvGrpSpPr>
      <p:grpSpPr>
        <a:xfrm>
          <a:off x="0" y="0"/>
          <a:ext cx="0" cy="0"/>
          <a:chOff x="0" y="0"/>
          <a:chExt cx="0" cy="0"/>
        </a:xfrm>
      </p:grpSpPr>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363289313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F0E4D0-296C-B341-A59A-80044084451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32C2206-5980-DD4F-B1E7-EC8A49D8130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F2D0632-D739-7A42-AC83-45E3AE77C2F1}"/>
              </a:ext>
            </a:extLst>
          </p:cNvPr>
          <p:cNvSpPr>
            <a:spLocks noGrp="1"/>
          </p:cNvSpPr>
          <p:nvPr>
            <p:ph type="dt" sz="half" idx="10"/>
          </p:nvPr>
        </p:nvSpPr>
        <p:spPr/>
        <p:txBody>
          <a:bodyPr/>
          <a:lstStyle/>
          <a:p>
            <a:fld id="{14C20F7D-9508-814A-AA63-E29616D5BA44}" type="datetimeFigureOut">
              <a:rPr lang="en-US" smtClean="0"/>
              <a:t>11/9/2022</a:t>
            </a:fld>
            <a:endParaRPr lang="en-US"/>
          </a:p>
        </p:txBody>
      </p:sp>
      <p:sp>
        <p:nvSpPr>
          <p:cNvPr id="5" name="Footer Placeholder 4">
            <a:extLst>
              <a:ext uri="{FF2B5EF4-FFF2-40B4-BE49-F238E27FC236}">
                <a16:creationId xmlns:a16="http://schemas.microsoft.com/office/drawing/2014/main" id="{11906416-B20C-3D4A-A7DB-EFD31CB5513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6614F8A-D633-A44C-9183-C5249F93E567}"/>
              </a:ext>
            </a:extLst>
          </p:cNvPr>
          <p:cNvSpPr>
            <a:spLocks noGrp="1"/>
          </p:cNvSpPr>
          <p:nvPr>
            <p:ph type="sldNum" sz="quarter" idx="12"/>
          </p:nvPr>
        </p:nvSpPr>
        <p:spPr/>
        <p:txBody>
          <a:bodyPr/>
          <a:lstStyle/>
          <a:p>
            <a:fld id="{04030B51-6F0E-5347-A21E-54811C2D8EB9}" type="slidenum">
              <a:rPr lang="en-US" smtClean="0"/>
              <a:t>‹#›</a:t>
            </a:fld>
            <a:endParaRPr lang="en-US"/>
          </a:p>
        </p:txBody>
      </p:sp>
    </p:spTree>
    <p:extLst>
      <p:ext uri="{BB962C8B-B14F-4D97-AF65-F5344CB8AC3E}">
        <p14:creationId xmlns:p14="http://schemas.microsoft.com/office/powerpoint/2010/main" val="2323243750"/>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489A05-5344-BF4C-AB3B-2DBA9EC2256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F2BDD6C-388C-8649-BE2E-64E6C555F84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B846D31-E470-4F42-94DA-8638665A6A15}"/>
              </a:ext>
            </a:extLst>
          </p:cNvPr>
          <p:cNvSpPr>
            <a:spLocks noGrp="1"/>
          </p:cNvSpPr>
          <p:nvPr>
            <p:ph type="dt" sz="half" idx="10"/>
          </p:nvPr>
        </p:nvSpPr>
        <p:spPr/>
        <p:txBody>
          <a:bodyPr/>
          <a:lstStyle/>
          <a:p>
            <a:fld id="{14C20F7D-9508-814A-AA63-E29616D5BA44}" type="datetimeFigureOut">
              <a:rPr lang="en-US" smtClean="0"/>
              <a:t>11/9/2022</a:t>
            </a:fld>
            <a:endParaRPr lang="en-US"/>
          </a:p>
        </p:txBody>
      </p:sp>
      <p:sp>
        <p:nvSpPr>
          <p:cNvPr id="5" name="Footer Placeholder 4">
            <a:extLst>
              <a:ext uri="{FF2B5EF4-FFF2-40B4-BE49-F238E27FC236}">
                <a16:creationId xmlns:a16="http://schemas.microsoft.com/office/drawing/2014/main" id="{01AD6B9C-572A-BB44-A0CB-3405E3D0956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C74963B-A68E-B043-9DE8-BD23F8319850}"/>
              </a:ext>
            </a:extLst>
          </p:cNvPr>
          <p:cNvSpPr>
            <a:spLocks noGrp="1"/>
          </p:cNvSpPr>
          <p:nvPr>
            <p:ph type="sldNum" sz="quarter" idx="12"/>
          </p:nvPr>
        </p:nvSpPr>
        <p:spPr/>
        <p:txBody>
          <a:bodyPr/>
          <a:lstStyle/>
          <a:p>
            <a:fld id="{04030B51-6F0E-5347-A21E-54811C2D8EB9}" type="slidenum">
              <a:rPr lang="en-US" smtClean="0"/>
              <a:t>‹#›</a:t>
            </a:fld>
            <a:endParaRPr lang="en-US"/>
          </a:p>
        </p:txBody>
      </p:sp>
    </p:spTree>
    <p:extLst>
      <p:ext uri="{BB962C8B-B14F-4D97-AF65-F5344CB8AC3E}">
        <p14:creationId xmlns:p14="http://schemas.microsoft.com/office/powerpoint/2010/main" val="3725738438"/>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userDrawn="1">
  <p:cSld name="Horizontal">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8AB207AD-DEAE-154A-A901-6FD356CDE8A4}"/>
              </a:ext>
            </a:extLst>
          </p:cNvPr>
          <p:cNvSpPr/>
          <p:nvPr userDrawn="1"/>
        </p:nvSpPr>
        <p:spPr>
          <a:xfrm>
            <a:off x="2961411" y="3136605"/>
            <a:ext cx="9230589" cy="1570127"/>
          </a:xfrm>
          <a:prstGeom prst="rect">
            <a:avLst/>
          </a:prstGeom>
          <a:solidFill>
            <a:schemeClr val="bg1">
              <a:lumMod val="9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Graphic 18">
            <a:extLst>
              <a:ext uri="{FF2B5EF4-FFF2-40B4-BE49-F238E27FC236}">
                <a16:creationId xmlns:a16="http://schemas.microsoft.com/office/drawing/2014/main" id="{CC7BF76F-4846-4D42-BB24-41761B40107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56270" y="6299345"/>
            <a:ext cx="1554480" cy="333103"/>
          </a:xfrm>
          <a:prstGeom prst="rect">
            <a:avLst/>
          </a:prstGeom>
        </p:spPr>
      </p:pic>
      <p:sp>
        <p:nvSpPr>
          <p:cNvPr id="27" name="Text Placeholder 24">
            <a:extLst>
              <a:ext uri="{FF2B5EF4-FFF2-40B4-BE49-F238E27FC236}">
                <a16:creationId xmlns:a16="http://schemas.microsoft.com/office/drawing/2014/main" id="{CEABE899-10A3-484A-9A5F-6B1D4CB09EA4}"/>
              </a:ext>
            </a:extLst>
          </p:cNvPr>
          <p:cNvSpPr>
            <a:spLocks noGrp="1"/>
          </p:cNvSpPr>
          <p:nvPr>
            <p:ph type="body" sz="quarter" idx="10"/>
          </p:nvPr>
        </p:nvSpPr>
        <p:spPr>
          <a:xfrm>
            <a:off x="3268758" y="3460224"/>
            <a:ext cx="8643841" cy="830262"/>
          </a:xfrm>
          <a:prstGeom prst="rect">
            <a:avLst/>
          </a:prstGeom>
        </p:spPr>
        <p:txBody>
          <a:bodyPr lIns="0" tIns="0" rIns="0" bIns="0" anchor="b" anchorCtr="0"/>
          <a:lstStyle>
            <a:lvl1pPr marL="0" indent="0">
              <a:lnSpc>
                <a:spcPct val="100000"/>
              </a:lnSpc>
              <a:buNone/>
              <a:defRPr sz="1800" b="0" i="0">
                <a:latin typeface="Segoe UI" panose="020B0502040204020203" pitchFamily="34" charset="0"/>
                <a:cs typeface="Segoe UI" panose="020B0502040204020203" pitchFamily="34" charset="0"/>
              </a:defRPr>
            </a:lvl1pPr>
          </a:lstStyle>
          <a:p>
            <a:pPr lvl="0"/>
            <a:endParaRPr lang="en-US"/>
          </a:p>
        </p:txBody>
      </p:sp>
      <p:sp>
        <p:nvSpPr>
          <p:cNvPr id="28" name="Text Placeholder 28">
            <a:extLst>
              <a:ext uri="{FF2B5EF4-FFF2-40B4-BE49-F238E27FC236}">
                <a16:creationId xmlns:a16="http://schemas.microsoft.com/office/drawing/2014/main" id="{E03D0DEC-BC71-A445-A3E5-9B83B80381D9}"/>
              </a:ext>
            </a:extLst>
          </p:cNvPr>
          <p:cNvSpPr>
            <a:spLocks noGrp="1"/>
          </p:cNvSpPr>
          <p:nvPr>
            <p:ph type="body" sz="quarter" idx="12"/>
          </p:nvPr>
        </p:nvSpPr>
        <p:spPr>
          <a:xfrm>
            <a:off x="3268758" y="5162439"/>
            <a:ext cx="256032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37" name="Text Placeholder 24">
            <a:extLst>
              <a:ext uri="{FF2B5EF4-FFF2-40B4-BE49-F238E27FC236}">
                <a16:creationId xmlns:a16="http://schemas.microsoft.com/office/drawing/2014/main" id="{F5AC1971-A820-D44B-949E-127EE4381960}"/>
              </a:ext>
            </a:extLst>
          </p:cNvPr>
          <p:cNvSpPr>
            <a:spLocks noGrp="1"/>
          </p:cNvSpPr>
          <p:nvPr>
            <p:ph type="body" sz="quarter" idx="11"/>
          </p:nvPr>
        </p:nvSpPr>
        <p:spPr>
          <a:xfrm>
            <a:off x="3268757" y="4423180"/>
            <a:ext cx="8643841" cy="158979"/>
          </a:xfrm>
          <a:prstGeom prst="rect">
            <a:avLst/>
          </a:prstGeom>
        </p:spPr>
        <p:txBody>
          <a:bodyPr lIns="0" tIns="0" rIns="0" bIns="0"/>
          <a:lstStyle>
            <a:lvl1pPr marL="0" indent="0">
              <a:buNone/>
              <a:defRPr sz="1000" b="0" i="0">
                <a:solidFill>
                  <a:schemeClr val="bg1">
                    <a:lumMod val="50000"/>
                  </a:schemeClr>
                </a:solidFill>
                <a:latin typeface="Segoe UI Semilight" panose="020B0402040204020203" pitchFamily="34" charset="0"/>
                <a:cs typeface="Segoe UI Semilight" panose="020B0402040204020203" pitchFamily="34" charset="0"/>
              </a:defRPr>
            </a:lvl1pPr>
          </a:lstStyle>
          <a:p>
            <a:pPr lvl="0"/>
            <a:endParaRPr lang="en-US"/>
          </a:p>
        </p:txBody>
      </p:sp>
      <p:sp>
        <p:nvSpPr>
          <p:cNvPr id="43" name="Text Placeholder 28">
            <a:extLst>
              <a:ext uri="{FF2B5EF4-FFF2-40B4-BE49-F238E27FC236}">
                <a16:creationId xmlns:a16="http://schemas.microsoft.com/office/drawing/2014/main" id="{847B54F4-C98A-7F4F-8633-A67212D37E3D}"/>
              </a:ext>
            </a:extLst>
          </p:cNvPr>
          <p:cNvSpPr>
            <a:spLocks noGrp="1"/>
          </p:cNvSpPr>
          <p:nvPr>
            <p:ph type="body" sz="quarter" idx="21"/>
          </p:nvPr>
        </p:nvSpPr>
        <p:spPr>
          <a:xfrm>
            <a:off x="6275827" y="5162439"/>
            <a:ext cx="256032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45" name="Text Placeholder 28">
            <a:extLst>
              <a:ext uri="{FF2B5EF4-FFF2-40B4-BE49-F238E27FC236}">
                <a16:creationId xmlns:a16="http://schemas.microsoft.com/office/drawing/2014/main" id="{817B977B-57E9-154C-AA12-E0B3A70688DF}"/>
              </a:ext>
            </a:extLst>
          </p:cNvPr>
          <p:cNvSpPr>
            <a:spLocks noGrp="1"/>
          </p:cNvSpPr>
          <p:nvPr>
            <p:ph type="body" sz="quarter" idx="22"/>
          </p:nvPr>
        </p:nvSpPr>
        <p:spPr>
          <a:xfrm>
            <a:off x="9282896" y="5162439"/>
            <a:ext cx="256032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5" name="Picture Placeholder 4">
            <a:extLst>
              <a:ext uri="{FF2B5EF4-FFF2-40B4-BE49-F238E27FC236}">
                <a16:creationId xmlns:a16="http://schemas.microsoft.com/office/drawing/2014/main" id="{3D70BBFF-3B0B-644F-878A-E178AF5B45E4}"/>
              </a:ext>
            </a:extLst>
          </p:cNvPr>
          <p:cNvSpPr>
            <a:spLocks noGrp="1" noChangeAspect="1"/>
          </p:cNvSpPr>
          <p:nvPr>
            <p:ph type="pic" sz="quarter" idx="23" hasCustomPrompt="1"/>
          </p:nvPr>
        </p:nvSpPr>
        <p:spPr>
          <a:xfrm>
            <a:off x="401737" y="436245"/>
            <a:ext cx="2103120" cy="2103120"/>
          </a:xfrm>
          <a:prstGeom prst="rect">
            <a:avLst/>
          </a:prstGeom>
        </p:spPr>
        <p:txBody>
          <a:bodyPr/>
          <a:lstStyle>
            <a:lvl1pPr marL="0" indent="0">
              <a:buNone/>
              <a:defRPr/>
            </a:lvl1pPr>
          </a:lstStyle>
          <a:p>
            <a:r>
              <a:rPr lang="en-US"/>
              <a:t>Logo</a:t>
            </a:r>
          </a:p>
        </p:txBody>
      </p:sp>
      <p:sp>
        <p:nvSpPr>
          <p:cNvPr id="24" name="Picture Placeholder 6">
            <a:extLst>
              <a:ext uri="{FF2B5EF4-FFF2-40B4-BE49-F238E27FC236}">
                <a16:creationId xmlns:a16="http://schemas.microsoft.com/office/drawing/2014/main" id="{3C57D4FA-1216-4944-BBF6-C83155F9ED20}"/>
              </a:ext>
            </a:extLst>
          </p:cNvPr>
          <p:cNvSpPr>
            <a:spLocks noGrp="1" noChangeAspect="1"/>
          </p:cNvSpPr>
          <p:nvPr>
            <p:ph type="pic" sz="quarter" idx="24" hasCustomPrompt="1"/>
          </p:nvPr>
        </p:nvSpPr>
        <p:spPr>
          <a:xfrm>
            <a:off x="2960688" y="0"/>
            <a:ext cx="9235440" cy="3292475"/>
          </a:xfrm>
          <a:prstGeom prst="rect">
            <a:avLst/>
          </a:prstGeom>
        </p:spPr>
        <p:txBody>
          <a:bodyPr/>
          <a:lstStyle>
            <a:lvl1pPr marL="0" indent="0">
              <a:buNone/>
              <a:defRPr/>
            </a:lvl1pPr>
          </a:lstStyle>
          <a:p>
            <a:r>
              <a:rPr lang="en-US"/>
              <a:t>Horizontal banner image</a:t>
            </a:r>
          </a:p>
        </p:txBody>
      </p:sp>
      <p:sp>
        <p:nvSpPr>
          <p:cNvPr id="17" name="Text Placeholder 44">
            <a:extLst>
              <a:ext uri="{FF2B5EF4-FFF2-40B4-BE49-F238E27FC236}">
                <a16:creationId xmlns:a16="http://schemas.microsoft.com/office/drawing/2014/main" id="{7EE6957E-64E7-4044-BFE8-2BF3980E5126}"/>
              </a:ext>
            </a:extLst>
          </p:cNvPr>
          <p:cNvSpPr>
            <a:spLocks noGrp="1"/>
          </p:cNvSpPr>
          <p:nvPr>
            <p:ph type="body" sz="quarter" idx="18"/>
          </p:nvPr>
        </p:nvSpPr>
        <p:spPr>
          <a:xfrm>
            <a:off x="310297" y="3596575"/>
            <a:ext cx="2286000" cy="2397826"/>
          </a:xfrm>
          <a:prstGeom prst="rect">
            <a:avLst/>
          </a:prstGeom>
        </p:spPr>
        <p:txBody>
          <a:bodyPr lIns="0" tIns="0" rIns="0" bIns="0" anchor="b" anchorCtr="0"/>
          <a:lstStyle>
            <a:lvl1pPr marL="0" indent="0">
              <a:lnSpc>
                <a:spcPct val="100000"/>
              </a:lnSpc>
              <a:buNone/>
              <a:defRPr sz="1000" b="1" i="0">
                <a:solidFill>
                  <a:schemeClr val="bg1">
                    <a:lumMod val="50000"/>
                  </a:schemeClr>
                </a:solidFill>
                <a:latin typeface="Segoe UI Semibold" panose="020B0502040204020203" pitchFamily="34" charset="0"/>
                <a:cs typeface="Segoe UI Semibold" panose="020B0502040204020203" pitchFamily="34" charset="0"/>
              </a:defRPr>
            </a:lvl1pPr>
          </a:lstStyle>
          <a:p>
            <a:pPr lvl="0"/>
            <a:endParaRPr lang="en-US"/>
          </a:p>
        </p:txBody>
      </p:sp>
      <p:sp>
        <p:nvSpPr>
          <p:cNvPr id="2" name="Title 1">
            <a:extLst>
              <a:ext uri="{FF2B5EF4-FFF2-40B4-BE49-F238E27FC236}">
                <a16:creationId xmlns:a16="http://schemas.microsoft.com/office/drawing/2014/main" id="{77F36533-EAEC-4457-812E-9B0DFB69E3E5}"/>
              </a:ext>
            </a:extLst>
          </p:cNvPr>
          <p:cNvSpPr>
            <a:spLocks noGrp="1"/>
          </p:cNvSpPr>
          <p:nvPr>
            <p:ph type="title"/>
          </p:nvPr>
        </p:nvSpPr>
        <p:spPr/>
        <p:txBody>
          <a:bodyPr/>
          <a:lstStyle/>
          <a:p>
            <a:r>
              <a:rPr lang="en-US"/>
              <a:t>Click to edit Master title style</a:t>
            </a:r>
          </a:p>
        </p:txBody>
      </p:sp>
      <p:sp>
        <p:nvSpPr>
          <p:cNvPr id="7" name="Content Placeholder 6">
            <a:extLst>
              <a:ext uri="{FF2B5EF4-FFF2-40B4-BE49-F238E27FC236}">
                <a16:creationId xmlns:a16="http://schemas.microsoft.com/office/drawing/2014/main" id="{8A01EA2B-E666-4C1F-AEFE-40E597F7E4C3}"/>
              </a:ext>
            </a:extLst>
          </p:cNvPr>
          <p:cNvSpPr>
            <a:spLocks noGrp="1"/>
          </p:cNvSpPr>
          <p:nvPr>
            <p:ph sz="quarter" idx="26"/>
          </p:nvPr>
        </p:nvSpPr>
        <p:spPr>
          <a:xfrm>
            <a:off x="4838700" y="1822450"/>
            <a:ext cx="1257300" cy="717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DF18E0BE-3FAD-45D7-A226-56600FC6B470}"/>
              </a:ext>
            </a:extLst>
          </p:cNvPr>
          <p:cNvSpPr>
            <a:spLocks noGrp="1"/>
          </p:cNvSpPr>
          <p:nvPr>
            <p:ph sz="quarter" idx="27"/>
          </p:nvPr>
        </p:nvSpPr>
        <p:spPr>
          <a:xfrm>
            <a:off x="6443663" y="1822450"/>
            <a:ext cx="828675" cy="6778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2" name="Rectangle 21">
            <a:extLst>
              <a:ext uri="{FF2B5EF4-FFF2-40B4-BE49-F238E27FC236}">
                <a16:creationId xmlns:a16="http://schemas.microsoft.com/office/drawing/2014/main" id="{DF52336C-B033-46C0-9756-9079F55E7240}"/>
              </a:ext>
              <a:ext uri="{C183D7F6-B498-43B3-948B-1728B52AA6E4}">
                <adec:decorative xmlns:adec="http://schemas.microsoft.com/office/drawing/2017/decorative" val="1"/>
              </a:ext>
            </a:extLst>
          </p:cNvPr>
          <p:cNvSpPr/>
          <p:nvPr userDrawn="1"/>
        </p:nvSpPr>
        <p:spPr>
          <a:xfrm>
            <a:off x="2870483" y="0"/>
            <a:ext cx="118872" cy="6858000"/>
          </a:xfrm>
          <a:prstGeom prst="rect">
            <a:avLst/>
          </a:prstGeom>
          <a:solidFill>
            <a:srgbClr val="00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44284029"/>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13_Horizontal">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8AB207AD-DEAE-154A-A901-6FD356CDE8A4}"/>
              </a:ext>
            </a:extLst>
          </p:cNvPr>
          <p:cNvSpPr/>
          <p:nvPr userDrawn="1"/>
        </p:nvSpPr>
        <p:spPr>
          <a:xfrm>
            <a:off x="2961411" y="3136605"/>
            <a:ext cx="9230589" cy="1570127"/>
          </a:xfrm>
          <a:prstGeom prst="rect">
            <a:avLst/>
          </a:prstGeom>
          <a:solidFill>
            <a:schemeClr val="bg1">
              <a:lumMod val="9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Graphic 18">
            <a:extLst>
              <a:ext uri="{FF2B5EF4-FFF2-40B4-BE49-F238E27FC236}">
                <a16:creationId xmlns:a16="http://schemas.microsoft.com/office/drawing/2014/main" id="{CC7BF76F-4846-4D42-BB24-41761B40107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56270" y="6299345"/>
            <a:ext cx="1554480" cy="333103"/>
          </a:xfrm>
          <a:prstGeom prst="rect">
            <a:avLst/>
          </a:prstGeom>
        </p:spPr>
      </p:pic>
      <p:sp>
        <p:nvSpPr>
          <p:cNvPr id="27" name="Text Placeholder 24">
            <a:extLst>
              <a:ext uri="{FF2B5EF4-FFF2-40B4-BE49-F238E27FC236}">
                <a16:creationId xmlns:a16="http://schemas.microsoft.com/office/drawing/2014/main" id="{CEABE899-10A3-484A-9A5F-6B1D4CB09EA4}"/>
              </a:ext>
            </a:extLst>
          </p:cNvPr>
          <p:cNvSpPr>
            <a:spLocks noGrp="1"/>
          </p:cNvSpPr>
          <p:nvPr>
            <p:ph type="body" sz="quarter" idx="10"/>
          </p:nvPr>
        </p:nvSpPr>
        <p:spPr>
          <a:xfrm>
            <a:off x="3268758" y="3460224"/>
            <a:ext cx="8643841" cy="830262"/>
          </a:xfrm>
          <a:prstGeom prst="rect">
            <a:avLst/>
          </a:prstGeom>
        </p:spPr>
        <p:txBody>
          <a:bodyPr lIns="0" tIns="0" rIns="0" bIns="0" anchor="b" anchorCtr="0"/>
          <a:lstStyle>
            <a:lvl1pPr marL="0" indent="0">
              <a:lnSpc>
                <a:spcPct val="100000"/>
              </a:lnSpc>
              <a:buNone/>
              <a:defRPr sz="1800" b="0" i="0">
                <a:latin typeface="Segoe UI" panose="020B0502040204020203" pitchFamily="34" charset="0"/>
                <a:cs typeface="Segoe UI" panose="020B0502040204020203" pitchFamily="34" charset="0"/>
              </a:defRPr>
            </a:lvl1pPr>
          </a:lstStyle>
          <a:p>
            <a:pPr lvl="0"/>
            <a:endParaRPr lang="en-US"/>
          </a:p>
        </p:txBody>
      </p:sp>
      <p:sp>
        <p:nvSpPr>
          <p:cNvPr id="28" name="Text Placeholder 28">
            <a:extLst>
              <a:ext uri="{FF2B5EF4-FFF2-40B4-BE49-F238E27FC236}">
                <a16:creationId xmlns:a16="http://schemas.microsoft.com/office/drawing/2014/main" id="{E03D0DEC-BC71-A445-A3E5-9B83B80381D9}"/>
              </a:ext>
            </a:extLst>
          </p:cNvPr>
          <p:cNvSpPr>
            <a:spLocks noGrp="1"/>
          </p:cNvSpPr>
          <p:nvPr>
            <p:ph type="body" sz="quarter" idx="12"/>
          </p:nvPr>
        </p:nvSpPr>
        <p:spPr>
          <a:xfrm>
            <a:off x="3268758" y="5162439"/>
            <a:ext cx="256032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37" name="Text Placeholder 24">
            <a:extLst>
              <a:ext uri="{FF2B5EF4-FFF2-40B4-BE49-F238E27FC236}">
                <a16:creationId xmlns:a16="http://schemas.microsoft.com/office/drawing/2014/main" id="{F5AC1971-A820-D44B-949E-127EE4381960}"/>
              </a:ext>
            </a:extLst>
          </p:cNvPr>
          <p:cNvSpPr>
            <a:spLocks noGrp="1"/>
          </p:cNvSpPr>
          <p:nvPr>
            <p:ph type="body" sz="quarter" idx="11"/>
          </p:nvPr>
        </p:nvSpPr>
        <p:spPr>
          <a:xfrm>
            <a:off x="3268757" y="4423180"/>
            <a:ext cx="8643841" cy="158979"/>
          </a:xfrm>
          <a:prstGeom prst="rect">
            <a:avLst/>
          </a:prstGeom>
        </p:spPr>
        <p:txBody>
          <a:bodyPr lIns="0" tIns="0" rIns="0" bIns="0"/>
          <a:lstStyle>
            <a:lvl1pPr marL="0" indent="0">
              <a:buNone/>
              <a:defRPr sz="1000" b="0" i="0">
                <a:solidFill>
                  <a:schemeClr val="bg1">
                    <a:lumMod val="50000"/>
                  </a:schemeClr>
                </a:solidFill>
                <a:latin typeface="Segoe UI Semilight" panose="020B0402040204020203" pitchFamily="34" charset="0"/>
                <a:cs typeface="Segoe UI Semilight" panose="020B0402040204020203" pitchFamily="34" charset="0"/>
              </a:defRPr>
            </a:lvl1pPr>
          </a:lstStyle>
          <a:p>
            <a:pPr lvl="0"/>
            <a:endParaRPr lang="en-US"/>
          </a:p>
        </p:txBody>
      </p:sp>
      <p:sp>
        <p:nvSpPr>
          <p:cNvPr id="43" name="Text Placeholder 28">
            <a:extLst>
              <a:ext uri="{FF2B5EF4-FFF2-40B4-BE49-F238E27FC236}">
                <a16:creationId xmlns:a16="http://schemas.microsoft.com/office/drawing/2014/main" id="{847B54F4-C98A-7F4F-8633-A67212D37E3D}"/>
              </a:ext>
            </a:extLst>
          </p:cNvPr>
          <p:cNvSpPr>
            <a:spLocks noGrp="1"/>
          </p:cNvSpPr>
          <p:nvPr>
            <p:ph type="body" sz="quarter" idx="21"/>
          </p:nvPr>
        </p:nvSpPr>
        <p:spPr>
          <a:xfrm>
            <a:off x="6275827" y="5162439"/>
            <a:ext cx="256032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45" name="Text Placeholder 28">
            <a:extLst>
              <a:ext uri="{FF2B5EF4-FFF2-40B4-BE49-F238E27FC236}">
                <a16:creationId xmlns:a16="http://schemas.microsoft.com/office/drawing/2014/main" id="{817B977B-57E9-154C-AA12-E0B3A70688DF}"/>
              </a:ext>
            </a:extLst>
          </p:cNvPr>
          <p:cNvSpPr>
            <a:spLocks noGrp="1"/>
          </p:cNvSpPr>
          <p:nvPr>
            <p:ph type="body" sz="quarter" idx="22"/>
          </p:nvPr>
        </p:nvSpPr>
        <p:spPr>
          <a:xfrm>
            <a:off x="9282896" y="5162439"/>
            <a:ext cx="256032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5" name="Picture Placeholder 4">
            <a:extLst>
              <a:ext uri="{FF2B5EF4-FFF2-40B4-BE49-F238E27FC236}">
                <a16:creationId xmlns:a16="http://schemas.microsoft.com/office/drawing/2014/main" id="{3D70BBFF-3B0B-644F-878A-E178AF5B45E4}"/>
              </a:ext>
            </a:extLst>
          </p:cNvPr>
          <p:cNvSpPr>
            <a:spLocks noGrp="1" noChangeAspect="1"/>
          </p:cNvSpPr>
          <p:nvPr>
            <p:ph type="pic" sz="quarter" idx="23" hasCustomPrompt="1"/>
          </p:nvPr>
        </p:nvSpPr>
        <p:spPr>
          <a:xfrm>
            <a:off x="401737" y="436245"/>
            <a:ext cx="2103120" cy="2103120"/>
          </a:xfrm>
          <a:prstGeom prst="rect">
            <a:avLst/>
          </a:prstGeom>
        </p:spPr>
        <p:txBody>
          <a:bodyPr/>
          <a:lstStyle>
            <a:lvl1pPr marL="0" indent="0">
              <a:buNone/>
              <a:defRPr/>
            </a:lvl1pPr>
          </a:lstStyle>
          <a:p>
            <a:r>
              <a:rPr lang="en-US"/>
              <a:t>Logo</a:t>
            </a:r>
          </a:p>
        </p:txBody>
      </p:sp>
      <p:sp>
        <p:nvSpPr>
          <p:cNvPr id="24" name="Picture Placeholder 6">
            <a:extLst>
              <a:ext uri="{FF2B5EF4-FFF2-40B4-BE49-F238E27FC236}">
                <a16:creationId xmlns:a16="http://schemas.microsoft.com/office/drawing/2014/main" id="{3C57D4FA-1216-4944-BBF6-C83155F9ED20}"/>
              </a:ext>
            </a:extLst>
          </p:cNvPr>
          <p:cNvSpPr>
            <a:spLocks noGrp="1" noChangeAspect="1"/>
          </p:cNvSpPr>
          <p:nvPr>
            <p:ph type="pic" sz="quarter" idx="24" hasCustomPrompt="1"/>
          </p:nvPr>
        </p:nvSpPr>
        <p:spPr>
          <a:xfrm>
            <a:off x="2960688" y="0"/>
            <a:ext cx="9235440" cy="3292475"/>
          </a:xfrm>
          <a:prstGeom prst="rect">
            <a:avLst/>
          </a:prstGeom>
        </p:spPr>
        <p:txBody>
          <a:bodyPr/>
          <a:lstStyle>
            <a:lvl1pPr marL="0" indent="0">
              <a:buNone/>
              <a:defRPr/>
            </a:lvl1pPr>
          </a:lstStyle>
          <a:p>
            <a:r>
              <a:rPr lang="en-US"/>
              <a:t>Horizontal banner image</a:t>
            </a:r>
          </a:p>
        </p:txBody>
      </p:sp>
      <p:sp>
        <p:nvSpPr>
          <p:cNvPr id="17" name="Text Placeholder 44">
            <a:extLst>
              <a:ext uri="{FF2B5EF4-FFF2-40B4-BE49-F238E27FC236}">
                <a16:creationId xmlns:a16="http://schemas.microsoft.com/office/drawing/2014/main" id="{7EE6957E-64E7-4044-BFE8-2BF3980E5126}"/>
              </a:ext>
            </a:extLst>
          </p:cNvPr>
          <p:cNvSpPr>
            <a:spLocks noGrp="1"/>
          </p:cNvSpPr>
          <p:nvPr>
            <p:ph type="body" sz="quarter" idx="18"/>
          </p:nvPr>
        </p:nvSpPr>
        <p:spPr>
          <a:xfrm>
            <a:off x="310297" y="3596575"/>
            <a:ext cx="2286000" cy="2397826"/>
          </a:xfrm>
          <a:prstGeom prst="rect">
            <a:avLst/>
          </a:prstGeom>
        </p:spPr>
        <p:txBody>
          <a:bodyPr lIns="0" tIns="0" rIns="0" bIns="0" anchor="b" anchorCtr="0"/>
          <a:lstStyle>
            <a:lvl1pPr marL="0" indent="0">
              <a:lnSpc>
                <a:spcPct val="100000"/>
              </a:lnSpc>
              <a:buNone/>
              <a:defRPr sz="1000" b="1" i="0">
                <a:solidFill>
                  <a:schemeClr val="bg1">
                    <a:lumMod val="50000"/>
                  </a:schemeClr>
                </a:solidFill>
                <a:latin typeface="Segoe UI Semibold" panose="020B0502040204020203" pitchFamily="34" charset="0"/>
                <a:cs typeface="Segoe UI Semibold" panose="020B0502040204020203" pitchFamily="34" charset="0"/>
              </a:defRPr>
            </a:lvl1pPr>
          </a:lstStyle>
          <a:p>
            <a:pPr lvl="0"/>
            <a:endParaRPr lang="en-US"/>
          </a:p>
        </p:txBody>
      </p:sp>
      <p:sp>
        <p:nvSpPr>
          <p:cNvPr id="2" name="Title 1">
            <a:extLst>
              <a:ext uri="{FF2B5EF4-FFF2-40B4-BE49-F238E27FC236}">
                <a16:creationId xmlns:a16="http://schemas.microsoft.com/office/drawing/2014/main" id="{77F36533-EAEC-4457-812E-9B0DFB69E3E5}"/>
              </a:ext>
            </a:extLst>
          </p:cNvPr>
          <p:cNvSpPr>
            <a:spLocks noGrp="1"/>
          </p:cNvSpPr>
          <p:nvPr>
            <p:ph type="title"/>
          </p:nvPr>
        </p:nvSpPr>
        <p:spPr/>
        <p:txBody>
          <a:bodyPr/>
          <a:lstStyle/>
          <a:p>
            <a:r>
              <a:rPr lang="en-US"/>
              <a:t>Click to edit Master title style</a:t>
            </a:r>
          </a:p>
        </p:txBody>
      </p:sp>
      <p:sp>
        <p:nvSpPr>
          <p:cNvPr id="7" name="Content Placeholder 6">
            <a:extLst>
              <a:ext uri="{FF2B5EF4-FFF2-40B4-BE49-F238E27FC236}">
                <a16:creationId xmlns:a16="http://schemas.microsoft.com/office/drawing/2014/main" id="{8A01EA2B-E666-4C1F-AEFE-40E597F7E4C3}"/>
              </a:ext>
            </a:extLst>
          </p:cNvPr>
          <p:cNvSpPr>
            <a:spLocks noGrp="1"/>
          </p:cNvSpPr>
          <p:nvPr>
            <p:ph sz="quarter" idx="26"/>
          </p:nvPr>
        </p:nvSpPr>
        <p:spPr>
          <a:xfrm>
            <a:off x="4838700" y="1822450"/>
            <a:ext cx="1257300" cy="717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DF18E0BE-3FAD-45D7-A226-56600FC6B470}"/>
              </a:ext>
            </a:extLst>
          </p:cNvPr>
          <p:cNvSpPr>
            <a:spLocks noGrp="1"/>
          </p:cNvSpPr>
          <p:nvPr>
            <p:ph sz="quarter" idx="27"/>
          </p:nvPr>
        </p:nvSpPr>
        <p:spPr>
          <a:xfrm>
            <a:off x="6443663" y="1822450"/>
            <a:ext cx="828675" cy="6778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0C757E5-7691-4136-AAFC-AA7F15693332}"/>
              </a:ext>
            </a:extLst>
          </p:cNvPr>
          <p:cNvSpPr>
            <a:spLocks noGrp="1"/>
          </p:cNvSpPr>
          <p:nvPr>
            <p:ph sz="quarter" idx="28"/>
          </p:nvPr>
        </p:nvSpPr>
        <p:spPr>
          <a:xfrm>
            <a:off x="7591425" y="1822450"/>
            <a:ext cx="1730375" cy="10366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Rectangle 17">
            <a:extLst>
              <a:ext uri="{FF2B5EF4-FFF2-40B4-BE49-F238E27FC236}">
                <a16:creationId xmlns:a16="http://schemas.microsoft.com/office/drawing/2014/main" id="{BCD112C3-EE92-4CBE-98FA-FCB76E063922}"/>
              </a:ext>
              <a:ext uri="{C183D7F6-B498-43B3-948B-1728B52AA6E4}">
                <adec:decorative xmlns:adec="http://schemas.microsoft.com/office/drawing/2017/decorative" val="1"/>
              </a:ext>
            </a:extLst>
          </p:cNvPr>
          <p:cNvSpPr/>
          <p:nvPr userDrawn="1"/>
        </p:nvSpPr>
        <p:spPr>
          <a:xfrm>
            <a:off x="2870483" y="0"/>
            <a:ext cx="118872" cy="6858000"/>
          </a:xfrm>
          <a:prstGeom prst="rect">
            <a:avLst/>
          </a:prstGeom>
          <a:solidFill>
            <a:srgbClr val="2B3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7">
            <a:extLst>
              <a:ext uri="{FF2B5EF4-FFF2-40B4-BE49-F238E27FC236}">
                <a16:creationId xmlns:a16="http://schemas.microsoft.com/office/drawing/2014/main" id="{1CBD289B-6D89-4DC7-B416-32F57408F285}"/>
              </a:ext>
            </a:extLst>
          </p:cNvPr>
          <p:cNvSpPr>
            <a:spLocks noGrp="1"/>
          </p:cNvSpPr>
          <p:nvPr>
            <p:ph sz="quarter" idx="29"/>
          </p:nvPr>
        </p:nvSpPr>
        <p:spPr>
          <a:xfrm>
            <a:off x="9725025" y="1822450"/>
            <a:ext cx="1247775" cy="11461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5">
            <a:extLst>
              <a:ext uri="{FF2B5EF4-FFF2-40B4-BE49-F238E27FC236}">
                <a16:creationId xmlns:a16="http://schemas.microsoft.com/office/drawing/2014/main" id="{0844C27F-812F-43FD-B02E-3B97E71FC762}"/>
              </a:ext>
            </a:extLst>
          </p:cNvPr>
          <p:cNvSpPr>
            <a:spLocks noGrp="1"/>
          </p:cNvSpPr>
          <p:nvPr>
            <p:ph type="body" sz="quarter" idx="30"/>
          </p:nvPr>
        </p:nvSpPr>
        <p:spPr>
          <a:xfrm>
            <a:off x="309563" y="2692400"/>
            <a:ext cx="2103437" cy="10271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57559963"/>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12_Horizontal">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8AB207AD-DEAE-154A-A901-6FD356CDE8A4}"/>
              </a:ext>
            </a:extLst>
          </p:cNvPr>
          <p:cNvSpPr/>
          <p:nvPr userDrawn="1"/>
        </p:nvSpPr>
        <p:spPr>
          <a:xfrm>
            <a:off x="2961411" y="3136605"/>
            <a:ext cx="9230589" cy="1570127"/>
          </a:xfrm>
          <a:prstGeom prst="rect">
            <a:avLst/>
          </a:prstGeom>
          <a:solidFill>
            <a:schemeClr val="bg1">
              <a:lumMod val="9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Graphic 18">
            <a:extLst>
              <a:ext uri="{FF2B5EF4-FFF2-40B4-BE49-F238E27FC236}">
                <a16:creationId xmlns:a16="http://schemas.microsoft.com/office/drawing/2014/main" id="{CC7BF76F-4846-4D42-BB24-41761B40107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56270" y="6299345"/>
            <a:ext cx="1554480" cy="333103"/>
          </a:xfrm>
          <a:prstGeom prst="rect">
            <a:avLst/>
          </a:prstGeom>
        </p:spPr>
      </p:pic>
      <p:sp>
        <p:nvSpPr>
          <p:cNvPr id="27" name="Text Placeholder 24">
            <a:extLst>
              <a:ext uri="{FF2B5EF4-FFF2-40B4-BE49-F238E27FC236}">
                <a16:creationId xmlns:a16="http://schemas.microsoft.com/office/drawing/2014/main" id="{CEABE899-10A3-484A-9A5F-6B1D4CB09EA4}"/>
              </a:ext>
            </a:extLst>
          </p:cNvPr>
          <p:cNvSpPr>
            <a:spLocks noGrp="1"/>
          </p:cNvSpPr>
          <p:nvPr>
            <p:ph type="body" sz="quarter" idx="10"/>
          </p:nvPr>
        </p:nvSpPr>
        <p:spPr>
          <a:xfrm>
            <a:off x="3268758" y="3460224"/>
            <a:ext cx="8643841" cy="830262"/>
          </a:xfrm>
          <a:prstGeom prst="rect">
            <a:avLst/>
          </a:prstGeom>
        </p:spPr>
        <p:txBody>
          <a:bodyPr lIns="0" tIns="0" rIns="0" bIns="0" anchor="b" anchorCtr="0"/>
          <a:lstStyle>
            <a:lvl1pPr marL="0" indent="0">
              <a:lnSpc>
                <a:spcPct val="100000"/>
              </a:lnSpc>
              <a:buNone/>
              <a:defRPr sz="1800" b="0" i="0">
                <a:latin typeface="Segoe UI" panose="020B0502040204020203" pitchFamily="34" charset="0"/>
                <a:cs typeface="Segoe UI" panose="020B0502040204020203" pitchFamily="34" charset="0"/>
              </a:defRPr>
            </a:lvl1pPr>
          </a:lstStyle>
          <a:p>
            <a:pPr lvl="0"/>
            <a:endParaRPr lang="en-US"/>
          </a:p>
        </p:txBody>
      </p:sp>
      <p:sp>
        <p:nvSpPr>
          <p:cNvPr id="28" name="Text Placeholder 28">
            <a:extLst>
              <a:ext uri="{FF2B5EF4-FFF2-40B4-BE49-F238E27FC236}">
                <a16:creationId xmlns:a16="http://schemas.microsoft.com/office/drawing/2014/main" id="{E03D0DEC-BC71-A445-A3E5-9B83B80381D9}"/>
              </a:ext>
            </a:extLst>
          </p:cNvPr>
          <p:cNvSpPr>
            <a:spLocks noGrp="1"/>
          </p:cNvSpPr>
          <p:nvPr>
            <p:ph type="body" sz="quarter" idx="12"/>
          </p:nvPr>
        </p:nvSpPr>
        <p:spPr>
          <a:xfrm>
            <a:off x="3268758" y="5162439"/>
            <a:ext cx="256032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37" name="Text Placeholder 24">
            <a:extLst>
              <a:ext uri="{FF2B5EF4-FFF2-40B4-BE49-F238E27FC236}">
                <a16:creationId xmlns:a16="http://schemas.microsoft.com/office/drawing/2014/main" id="{F5AC1971-A820-D44B-949E-127EE4381960}"/>
              </a:ext>
            </a:extLst>
          </p:cNvPr>
          <p:cNvSpPr>
            <a:spLocks noGrp="1"/>
          </p:cNvSpPr>
          <p:nvPr>
            <p:ph type="body" sz="quarter" idx="11"/>
          </p:nvPr>
        </p:nvSpPr>
        <p:spPr>
          <a:xfrm>
            <a:off x="3268757" y="4423180"/>
            <a:ext cx="8643841" cy="158979"/>
          </a:xfrm>
          <a:prstGeom prst="rect">
            <a:avLst/>
          </a:prstGeom>
        </p:spPr>
        <p:txBody>
          <a:bodyPr lIns="0" tIns="0" rIns="0" bIns="0"/>
          <a:lstStyle>
            <a:lvl1pPr marL="0" indent="0">
              <a:buNone/>
              <a:defRPr sz="1000" b="0" i="0">
                <a:solidFill>
                  <a:schemeClr val="bg1">
                    <a:lumMod val="50000"/>
                  </a:schemeClr>
                </a:solidFill>
                <a:latin typeface="Segoe UI Semilight" panose="020B0402040204020203" pitchFamily="34" charset="0"/>
                <a:cs typeface="Segoe UI Semilight" panose="020B0402040204020203" pitchFamily="34" charset="0"/>
              </a:defRPr>
            </a:lvl1pPr>
          </a:lstStyle>
          <a:p>
            <a:pPr lvl="0"/>
            <a:endParaRPr lang="en-US"/>
          </a:p>
        </p:txBody>
      </p:sp>
      <p:sp>
        <p:nvSpPr>
          <p:cNvPr id="43" name="Text Placeholder 28">
            <a:extLst>
              <a:ext uri="{FF2B5EF4-FFF2-40B4-BE49-F238E27FC236}">
                <a16:creationId xmlns:a16="http://schemas.microsoft.com/office/drawing/2014/main" id="{847B54F4-C98A-7F4F-8633-A67212D37E3D}"/>
              </a:ext>
            </a:extLst>
          </p:cNvPr>
          <p:cNvSpPr>
            <a:spLocks noGrp="1"/>
          </p:cNvSpPr>
          <p:nvPr>
            <p:ph type="body" sz="quarter" idx="21"/>
          </p:nvPr>
        </p:nvSpPr>
        <p:spPr>
          <a:xfrm>
            <a:off x="6275827" y="5162439"/>
            <a:ext cx="256032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45" name="Text Placeholder 28">
            <a:extLst>
              <a:ext uri="{FF2B5EF4-FFF2-40B4-BE49-F238E27FC236}">
                <a16:creationId xmlns:a16="http://schemas.microsoft.com/office/drawing/2014/main" id="{817B977B-57E9-154C-AA12-E0B3A70688DF}"/>
              </a:ext>
            </a:extLst>
          </p:cNvPr>
          <p:cNvSpPr>
            <a:spLocks noGrp="1"/>
          </p:cNvSpPr>
          <p:nvPr>
            <p:ph type="body" sz="quarter" idx="22"/>
          </p:nvPr>
        </p:nvSpPr>
        <p:spPr>
          <a:xfrm>
            <a:off x="9282896" y="5162439"/>
            <a:ext cx="256032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5" name="Picture Placeholder 4">
            <a:extLst>
              <a:ext uri="{FF2B5EF4-FFF2-40B4-BE49-F238E27FC236}">
                <a16:creationId xmlns:a16="http://schemas.microsoft.com/office/drawing/2014/main" id="{3D70BBFF-3B0B-644F-878A-E178AF5B45E4}"/>
              </a:ext>
            </a:extLst>
          </p:cNvPr>
          <p:cNvSpPr>
            <a:spLocks noGrp="1" noChangeAspect="1"/>
          </p:cNvSpPr>
          <p:nvPr>
            <p:ph type="pic" sz="quarter" idx="23" hasCustomPrompt="1"/>
          </p:nvPr>
        </p:nvSpPr>
        <p:spPr>
          <a:xfrm>
            <a:off x="401737" y="436245"/>
            <a:ext cx="2103120" cy="2103120"/>
          </a:xfrm>
          <a:prstGeom prst="rect">
            <a:avLst/>
          </a:prstGeom>
        </p:spPr>
        <p:txBody>
          <a:bodyPr/>
          <a:lstStyle>
            <a:lvl1pPr marL="0" indent="0">
              <a:buNone/>
              <a:defRPr/>
            </a:lvl1pPr>
          </a:lstStyle>
          <a:p>
            <a:r>
              <a:rPr lang="en-US"/>
              <a:t>Logo</a:t>
            </a:r>
          </a:p>
        </p:txBody>
      </p:sp>
      <p:sp>
        <p:nvSpPr>
          <p:cNvPr id="24" name="Picture Placeholder 6">
            <a:extLst>
              <a:ext uri="{FF2B5EF4-FFF2-40B4-BE49-F238E27FC236}">
                <a16:creationId xmlns:a16="http://schemas.microsoft.com/office/drawing/2014/main" id="{3C57D4FA-1216-4944-BBF6-C83155F9ED20}"/>
              </a:ext>
            </a:extLst>
          </p:cNvPr>
          <p:cNvSpPr>
            <a:spLocks noGrp="1" noChangeAspect="1"/>
          </p:cNvSpPr>
          <p:nvPr>
            <p:ph type="pic" sz="quarter" idx="24" hasCustomPrompt="1"/>
          </p:nvPr>
        </p:nvSpPr>
        <p:spPr>
          <a:xfrm>
            <a:off x="2960688" y="0"/>
            <a:ext cx="9235440" cy="3292475"/>
          </a:xfrm>
          <a:prstGeom prst="rect">
            <a:avLst/>
          </a:prstGeom>
        </p:spPr>
        <p:txBody>
          <a:bodyPr/>
          <a:lstStyle>
            <a:lvl1pPr marL="0" indent="0">
              <a:buNone/>
              <a:defRPr/>
            </a:lvl1pPr>
          </a:lstStyle>
          <a:p>
            <a:r>
              <a:rPr lang="en-US"/>
              <a:t>Horizontal banner image</a:t>
            </a:r>
          </a:p>
        </p:txBody>
      </p:sp>
      <p:sp>
        <p:nvSpPr>
          <p:cNvPr id="17" name="Text Placeholder 44">
            <a:extLst>
              <a:ext uri="{FF2B5EF4-FFF2-40B4-BE49-F238E27FC236}">
                <a16:creationId xmlns:a16="http://schemas.microsoft.com/office/drawing/2014/main" id="{7EE6957E-64E7-4044-BFE8-2BF3980E5126}"/>
              </a:ext>
            </a:extLst>
          </p:cNvPr>
          <p:cNvSpPr>
            <a:spLocks noGrp="1"/>
          </p:cNvSpPr>
          <p:nvPr>
            <p:ph type="body" sz="quarter" idx="18"/>
          </p:nvPr>
        </p:nvSpPr>
        <p:spPr>
          <a:xfrm>
            <a:off x="310297" y="3596575"/>
            <a:ext cx="2286000" cy="2397826"/>
          </a:xfrm>
          <a:prstGeom prst="rect">
            <a:avLst/>
          </a:prstGeom>
        </p:spPr>
        <p:txBody>
          <a:bodyPr lIns="0" tIns="0" rIns="0" bIns="0" anchor="b" anchorCtr="0"/>
          <a:lstStyle>
            <a:lvl1pPr marL="0" indent="0">
              <a:lnSpc>
                <a:spcPct val="100000"/>
              </a:lnSpc>
              <a:buNone/>
              <a:defRPr sz="1000" b="1" i="0">
                <a:solidFill>
                  <a:schemeClr val="bg1">
                    <a:lumMod val="50000"/>
                  </a:schemeClr>
                </a:solidFill>
                <a:latin typeface="Segoe UI Semibold" panose="020B0502040204020203" pitchFamily="34" charset="0"/>
                <a:cs typeface="Segoe UI Semibold" panose="020B0502040204020203" pitchFamily="34" charset="0"/>
              </a:defRPr>
            </a:lvl1pPr>
          </a:lstStyle>
          <a:p>
            <a:pPr lvl="0"/>
            <a:endParaRPr lang="en-US"/>
          </a:p>
        </p:txBody>
      </p:sp>
      <p:sp>
        <p:nvSpPr>
          <p:cNvPr id="2" name="Title 1">
            <a:extLst>
              <a:ext uri="{FF2B5EF4-FFF2-40B4-BE49-F238E27FC236}">
                <a16:creationId xmlns:a16="http://schemas.microsoft.com/office/drawing/2014/main" id="{77F36533-EAEC-4457-812E-9B0DFB69E3E5}"/>
              </a:ext>
            </a:extLst>
          </p:cNvPr>
          <p:cNvSpPr>
            <a:spLocks noGrp="1"/>
          </p:cNvSpPr>
          <p:nvPr>
            <p:ph type="title"/>
          </p:nvPr>
        </p:nvSpPr>
        <p:spPr/>
        <p:txBody>
          <a:bodyPr/>
          <a:lstStyle/>
          <a:p>
            <a:r>
              <a:rPr lang="en-US"/>
              <a:t>Click to edit Master title style</a:t>
            </a:r>
          </a:p>
        </p:txBody>
      </p:sp>
      <p:sp>
        <p:nvSpPr>
          <p:cNvPr id="7" name="Content Placeholder 6">
            <a:extLst>
              <a:ext uri="{FF2B5EF4-FFF2-40B4-BE49-F238E27FC236}">
                <a16:creationId xmlns:a16="http://schemas.microsoft.com/office/drawing/2014/main" id="{8A01EA2B-E666-4C1F-AEFE-40E597F7E4C3}"/>
              </a:ext>
            </a:extLst>
          </p:cNvPr>
          <p:cNvSpPr>
            <a:spLocks noGrp="1"/>
          </p:cNvSpPr>
          <p:nvPr>
            <p:ph sz="quarter" idx="26"/>
          </p:nvPr>
        </p:nvSpPr>
        <p:spPr>
          <a:xfrm>
            <a:off x="4838700" y="1822450"/>
            <a:ext cx="1257300" cy="717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DF18E0BE-3FAD-45D7-A226-56600FC6B470}"/>
              </a:ext>
            </a:extLst>
          </p:cNvPr>
          <p:cNvSpPr>
            <a:spLocks noGrp="1"/>
          </p:cNvSpPr>
          <p:nvPr>
            <p:ph sz="quarter" idx="27"/>
          </p:nvPr>
        </p:nvSpPr>
        <p:spPr>
          <a:xfrm>
            <a:off x="6443663" y="1822450"/>
            <a:ext cx="828675" cy="6778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E5B843E-4AAB-42A0-9596-56611D29CB19}"/>
              </a:ext>
            </a:extLst>
          </p:cNvPr>
          <p:cNvSpPr>
            <a:spLocks noGrp="1"/>
          </p:cNvSpPr>
          <p:nvPr>
            <p:ph sz="quarter" idx="28"/>
          </p:nvPr>
        </p:nvSpPr>
        <p:spPr>
          <a:xfrm>
            <a:off x="7561263" y="1822450"/>
            <a:ext cx="1408112" cy="11461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Rectangle 17">
            <a:extLst>
              <a:ext uri="{FF2B5EF4-FFF2-40B4-BE49-F238E27FC236}">
                <a16:creationId xmlns:a16="http://schemas.microsoft.com/office/drawing/2014/main" id="{86015D10-778C-4F75-AEC6-F66A89C0FE03}"/>
              </a:ext>
              <a:ext uri="{C183D7F6-B498-43B3-948B-1728B52AA6E4}">
                <adec:decorative xmlns:adec="http://schemas.microsoft.com/office/drawing/2017/decorative" val="1"/>
              </a:ext>
            </a:extLst>
          </p:cNvPr>
          <p:cNvSpPr/>
          <p:nvPr userDrawn="1"/>
        </p:nvSpPr>
        <p:spPr>
          <a:xfrm>
            <a:off x="2870483" y="0"/>
            <a:ext cx="118872" cy="6858000"/>
          </a:xfrm>
          <a:prstGeom prst="rect">
            <a:avLst/>
          </a:prstGeom>
          <a:solidFill>
            <a:srgbClr val="3F98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5">
            <a:extLst>
              <a:ext uri="{FF2B5EF4-FFF2-40B4-BE49-F238E27FC236}">
                <a16:creationId xmlns:a16="http://schemas.microsoft.com/office/drawing/2014/main" id="{E96F7F89-272A-4758-92DC-CC63824747D0}"/>
              </a:ext>
            </a:extLst>
          </p:cNvPr>
          <p:cNvSpPr>
            <a:spLocks noGrp="1"/>
          </p:cNvSpPr>
          <p:nvPr>
            <p:ph type="body" sz="quarter" idx="29"/>
          </p:nvPr>
        </p:nvSpPr>
        <p:spPr>
          <a:xfrm>
            <a:off x="9321800" y="1704975"/>
            <a:ext cx="2174875" cy="1263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93461215"/>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11_Horizontal">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8AB207AD-DEAE-154A-A901-6FD356CDE8A4}"/>
              </a:ext>
            </a:extLst>
          </p:cNvPr>
          <p:cNvSpPr/>
          <p:nvPr userDrawn="1"/>
        </p:nvSpPr>
        <p:spPr>
          <a:xfrm>
            <a:off x="2961411" y="3136605"/>
            <a:ext cx="9230589" cy="1570127"/>
          </a:xfrm>
          <a:prstGeom prst="rect">
            <a:avLst/>
          </a:prstGeom>
          <a:solidFill>
            <a:schemeClr val="bg1">
              <a:lumMod val="9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Graphic 18">
            <a:extLst>
              <a:ext uri="{FF2B5EF4-FFF2-40B4-BE49-F238E27FC236}">
                <a16:creationId xmlns:a16="http://schemas.microsoft.com/office/drawing/2014/main" id="{CC7BF76F-4846-4D42-BB24-41761B40107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56270" y="6299345"/>
            <a:ext cx="1554480" cy="333103"/>
          </a:xfrm>
          <a:prstGeom prst="rect">
            <a:avLst/>
          </a:prstGeom>
        </p:spPr>
      </p:pic>
      <p:sp>
        <p:nvSpPr>
          <p:cNvPr id="27" name="Text Placeholder 24">
            <a:extLst>
              <a:ext uri="{FF2B5EF4-FFF2-40B4-BE49-F238E27FC236}">
                <a16:creationId xmlns:a16="http://schemas.microsoft.com/office/drawing/2014/main" id="{CEABE899-10A3-484A-9A5F-6B1D4CB09EA4}"/>
              </a:ext>
            </a:extLst>
          </p:cNvPr>
          <p:cNvSpPr>
            <a:spLocks noGrp="1"/>
          </p:cNvSpPr>
          <p:nvPr>
            <p:ph type="body" sz="quarter" idx="10"/>
          </p:nvPr>
        </p:nvSpPr>
        <p:spPr>
          <a:xfrm>
            <a:off x="3268758" y="3460224"/>
            <a:ext cx="8643841" cy="830262"/>
          </a:xfrm>
          <a:prstGeom prst="rect">
            <a:avLst/>
          </a:prstGeom>
        </p:spPr>
        <p:txBody>
          <a:bodyPr lIns="0" tIns="0" rIns="0" bIns="0" anchor="b" anchorCtr="0"/>
          <a:lstStyle>
            <a:lvl1pPr marL="0" indent="0">
              <a:lnSpc>
                <a:spcPct val="100000"/>
              </a:lnSpc>
              <a:buNone/>
              <a:defRPr sz="1800" b="0" i="0">
                <a:latin typeface="Segoe UI" panose="020B0502040204020203" pitchFamily="34" charset="0"/>
                <a:cs typeface="Segoe UI" panose="020B0502040204020203" pitchFamily="34" charset="0"/>
              </a:defRPr>
            </a:lvl1pPr>
          </a:lstStyle>
          <a:p>
            <a:pPr lvl="0"/>
            <a:endParaRPr lang="en-US"/>
          </a:p>
        </p:txBody>
      </p:sp>
      <p:sp>
        <p:nvSpPr>
          <p:cNvPr id="28" name="Text Placeholder 28">
            <a:extLst>
              <a:ext uri="{FF2B5EF4-FFF2-40B4-BE49-F238E27FC236}">
                <a16:creationId xmlns:a16="http://schemas.microsoft.com/office/drawing/2014/main" id="{E03D0DEC-BC71-A445-A3E5-9B83B80381D9}"/>
              </a:ext>
            </a:extLst>
          </p:cNvPr>
          <p:cNvSpPr>
            <a:spLocks noGrp="1"/>
          </p:cNvSpPr>
          <p:nvPr>
            <p:ph type="body" sz="quarter" idx="12"/>
          </p:nvPr>
        </p:nvSpPr>
        <p:spPr>
          <a:xfrm>
            <a:off x="3268758" y="5162439"/>
            <a:ext cx="256032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37" name="Text Placeholder 24">
            <a:extLst>
              <a:ext uri="{FF2B5EF4-FFF2-40B4-BE49-F238E27FC236}">
                <a16:creationId xmlns:a16="http://schemas.microsoft.com/office/drawing/2014/main" id="{F5AC1971-A820-D44B-949E-127EE4381960}"/>
              </a:ext>
            </a:extLst>
          </p:cNvPr>
          <p:cNvSpPr>
            <a:spLocks noGrp="1"/>
          </p:cNvSpPr>
          <p:nvPr>
            <p:ph type="body" sz="quarter" idx="11"/>
          </p:nvPr>
        </p:nvSpPr>
        <p:spPr>
          <a:xfrm>
            <a:off x="3268757" y="4423180"/>
            <a:ext cx="8643841" cy="158979"/>
          </a:xfrm>
          <a:prstGeom prst="rect">
            <a:avLst/>
          </a:prstGeom>
        </p:spPr>
        <p:txBody>
          <a:bodyPr lIns="0" tIns="0" rIns="0" bIns="0"/>
          <a:lstStyle>
            <a:lvl1pPr marL="0" indent="0">
              <a:buNone/>
              <a:defRPr sz="1000" b="0" i="0">
                <a:solidFill>
                  <a:schemeClr val="bg1">
                    <a:lumMod val="50000"/>
                  </a:schemeClr>
                </a:solidFill>
                <a:latin typeface="Segoe UI Semilight" panose="020B0402040204020203" pitchFamily="34" charset="0"/>
                <a:cs typeface="Segoe UI Semilight" panose="020B0402040204020203" pitchFamily="34" charset="0"/>
              </a:defRPr>
            </a:lvl1pPr>
          </a:lstStyle>
          <a:p>
            <a:pPr lvl="0"/>
            <a:endParaRPr lang="en-US"/>
          </a:p>
        </p:txBody>
      </p:sp>
      <p:sp>
        <p:nvSpPr>
          <p:cNvPr id="43" name="Text Placeholder 28">
            <a:extLst>
              <a:ext uri="{FF2B5EF4-FFF2-40B4-BE49-F238E27FC236}">
                <a16:creationId xmlns:a16="http://schemas.microsoft.com/office/drawing/2014/main" id="{847B54F4-C98A-7F4F-8633-A67212D37E3D}"/>
              </a:ext>
            </a:extLst>
          </p:cNvPr>
          <p:cNvSpPr>
            <a:spLocks noGrp="1"/>
          </p:cNvSpPr>
          <p:nvPr>
            <p:ph type="body" sz="quarter" idx="21"/>
          </p:nvPr>
        </p:nvSpPr>
        <p:spPr>
          <a:xfrm>
            <a:off x="6275827" y="5162439"/>
            <a:ext cx="256032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45" name="Text Placeholder 28">
            <a:extLst>
              <a:ext uri="{FF2B5EF4-FFF2-40B4-BE49-F238E27FC236}">
                <a16:creationId xmlns:a16="http://schemas.microsoft.com/office/drawing/2014/main" id="{817B977B-57E9-154C-AA12-E0B3A70688DF}"/>
              </a:ext>
            </a:extLst>
          </p:cNvPr>
          <p:cNvSpPr>
            <a:spLocks noGrp="1"/>
          </p:cNvSpPr>
          <p:nvPr>
            <p:ph type="body" sz="quarter" idx="22"/>
          </p:nvPr>
        </p:nvSpPr>
        <p:spPr>
          <a:xfrm>
            <a:off x="9282896" y="5162439"/>
            <a:ext cx="256032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5" name="Picture Placeholder 4">
            <a:extLst>
              <a:ext uri="{FF2B5EF4-FFF2-40B4-BE49-F238E27FC236}">
                <a16:creationId xmlns:a16="http://schemas.microsoft.com/office/drawing/2014/main" id="{3D70BBFF-3B0B-644F-878A-E178AF5B45E4}"/>
              </a:ext>
            </a:extLst>
          </p:cNvPr>
          <p:cNvSpPr>
            <a:spLocks noGrp="1" noChangeAspect="1"/>
          </p:cNvSpPr>
          <p:nvPr>
            <p:ph type="pic" sz="quarter" idx="23" hasCustomPrompt="1"/>
          </p:nvPr>
        </p:nvSpPr>
        <p:spPr>
          <a:xfrm>
            <a:off x="401737" y="436245"/>
            <a:ext cx="2103120" cy="2103120"/>
          </a:xfrm>
          <a:prstGeom prst="rect">
            <a:avLst/>
          </a:prstGeom>
        </p:spPr>
        <p:txBody>
          <a:bodyPr/>
          <a:lstStyle>
            <a:lvl1pPr marL="0" indent="0">
              <a:buNone/>
              <a:defRPr/>
            </a:lvl1pPr>
          </a:lstStyle>
          <a:p>
            <a:r>
              <a:rPr lang="en-US"/>
              <a:t>Logo</a:t>
            </a:r>
          </a:p>
        </p:txBody>
      </p:sp>
      <p:sp>
        <p:nvSpPr>
          <p:cNvPr id="24" name="Picture Placeholder 6">
            <a:extLst>
              <a:ext uri="{FF2B5EF4-FFF2-40B4-BE49-F238E27FC236}">
                <a16:creationId xmlns:a16="http://schemas.microsoft.com/office/drawing/2014/main" id="{3C57D4FA-1216-4944-BBF6-C83155F9ED20}"/>
              </a:ext>
            </a:extLst>
          </p:cNvPr>
          <p:cNvSpPr>
            <a:spLocks noGrp="1" noChangeAspect="1"/>
          </p:cNvSpPr>
          <p:nvPr>
            <p:ph type="pic" sz="quarter" idx="24" hasCustomPrompt="1"/>
          </p:nvPr>
        </p:nvSpPr>
        <p:spPr>
          <a:xfrm>
            <a:off x="2960688" y="0"/>
            <a:ext cx="9235440" cy="3292475"/>
          </a:xfrm>
          <a:prstGeom prst="rect">
            <a:avLst/>
          </a:prstGeom>
        </p:spPr>
        <p:txBody>
          <a:bodyPr/>
          <a:lstStyle>
            <a:lvl1pPr marL="0" indent="0">
              <a:buNone/>
              <a:defRPr/>
            </a:lvl1pPr>
          </a:lstStyle>
          <a:p>
            <a:r>
              <a:rPr lang="en-US"/>
              <a:t>Horizontal banner image</a:t>
            </a:r>
          </a:p>
        </p:txBody>
      </p:sp>
      <p:sp>
        <p:nvSpPr>
          <p:cNvPr id="17" name="Text Placeholder 44">
            <a:extLst>
              <a:ext uri="{FF2B5EF4-FFF2-40B4-BE49-F238E27FC236}">
                <a16:creationId xmlns:a16="http://schemas.microsoft.com/office/drawing/2014/main" id="{7EE6957E-64E7-4044-BFE8-2BF3980E5126}"/>
              </a:ext>
            </a:extLst>
          </p:cNvPr>
          <p:cNvSpPr>
            <a:spLocks noGrp="1"/>
          </p:cNvSpPr>
          <p:nvPr>
            <p:ph type="body" sz="quarter" idx="18"/>
          </p:nvPr>
        </p:nvSpPr>
        <p:spPr>
          <a:xfrm>
            <a:off x="310297" y="3596575"/>
            <a:ext cx="2286000" cy="2397826"/>
          </a:xfrm>
          <a:prstGeom prst="rect">
            <a:avLst/>
          </a:prstGeom>
        </p:spPr>
        <p:txBody>
          <a:bodyPr lIns="0" tIns="0" rIns="0" bIns="0" anchor="b" anchorCtr="0"/>
          <a:lstStyle>
            <a:lvl1pPr marL="0" indent="0">
              <a:lnSpc>
                <a:spcPct val="100000"/>
              </a:lnSpc>
              <a:buNone/>
              <a:defRPr sz="1000" b="1" i="0">
                <a:solidFill>
                  <a:schemeClr val="bg1">
                    <a:lumMod val="50000"/>
                  </a:schemeClr>
                </a:solidFill>
                <a:latin typeface="Segoe UI Semibold" panose="020B0502040204020203" pitchFamily="34" charset="0"/>
                <a:cs typeface="Segoe UI Semibold" panose="020B0502040204020203" pitchFamily="34" charset="0"/>
              </a:defRPr>
            </a:lvl1pPr>
          </a:lstStyle>
          <a:p>
            <a:pPr lvl="0"/>
            <a:endParaRPr lang="en-US"/>
          </a:p>
        </p:txBody>
      </p:sp>
      <p:sp>
        <p:nvSpPr>
          <p:cNvPr id="2" name="Title 1">
            <a:extLst>
              <a:ext uri="{FF2B5EF4-FFF2-40B4-BE49-F238E27FC236}">
                <a16:creationId xmlns:a16="http://schemas.microsoft.com/office/drawing/2014/main" id="{77F36533-EAEC-4457-812E-9B0DFB69E3E5}"/>
              </a:ext>
            </a:extLst>
          </p:cNvPr>
          <p:cNvSpPr>
            <a:spLocks noGrp="1"/>
          </p:cNvSpPr>
          <p:nvPr>
            <p:ph type="title"/>
          </p:nvPr>
        </p:nvSpPr>
        <p:spPr/>
        <p:txBody>
          <a:bodyPr/>
          <a:lstStyle/>
          <a:p>
            <a:r>
              <a:rPr lang="en-US"/>
              <a:t>Click to edit Master title style</a:t>
            </a:r>
          </a:p>
        </p:txBody>
      </p:sp>
      <p:sp>
        <p:nvSpPr>
          <p:cNvPr id="7" name="Content Placeholder 6">
            <a:extLst>
              <a:ext uri="{FF2B5EF4-FFF2-40B4-BE49-F238E27FC236}">
                <a16:creationId xmlns:a16="http://schemas.microsoft.com/office/drawing/2014/main" id="{8A01EA2B-E666-4C1F-AEFE-40E597F7E4C3}"/>
              </a:ext>
            </a:extLst>
          </p:cNvPr>
          <p:cNvSpPr>
            <a:spLocks noGrp="1"/>
          </p:cNvSpPr>
          <p:nvPr>
            <p:ph sz="quarter" idx="26"/>
          </p:nvPr>
        </p:nvSpPr>
        <p:spPr>
          <a:xfrm>
            <a:off x="4838700" y="1822450"/>
            <a:ext cx="1257300" cy="717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DF18E0BE-3FAD-45D7-A226-56600FC6B470}"/>
              </a:ext>
            </a:extLst>
          </p:cNvPr>
          <p:cNvSpPr>
            <a:spLocks noGrp="1"/>
          </p:cNvSpPr>
          <p:nvPr>
            <p:ph sz="quarter" idx="27"/>
          </p:nvPr>
        </p:nvSpPr>
        <p:spPr>
          <a:xfrm>
            <a:off x="6443663" y="1822450"/>
            <a:ext cx="828675" cy="6778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039C1A1-EC95-437E-90DF-01AC8E47F976}"/>
              </a:ext>
            </a:extLst>
          </p:cNvPr>
          <p:cNvSpPr>
            <a:spLocks noGrp="1"/>
          </p:cNvSpPr>
          <p:nvPr>
            <p:ph sz="quarter" idx="28"/>
          </p:nvPr>
        </p:nvSpPr>
        <p:spPr>
          <a:xfrm>
            <a:off x="7861300" y="1822450"/>
            <a:ext cx="2389188" cy="898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Rectangle 17">
            <a:extLst>
              <a:ext uri="{FF2B5EF4-FFF2-40B4-BE49-F238E27FC236}">
                <a16:creationId xmlns:a16="http://schemas.microsoft.com/office/drawing/2014/main" id="{D79201B9-FA62-4743-85CF-AD2FA30ADFC2}"/>
              </a:ext>
              <a:ext uri="{C183D7F6-B498-43B3-948B-1728B52AA6E4}">
                <adec:decorative xmlns:adec="http://schemas.microsoft.com/office/drawing/2017/decorative" val="1"/>
              </a:ext>
            </a:extLst>
          </p:cNvPr>
          <p:cNvSpPr/>
          <p:nvPr userDrawn="1"/>
        </p:nvSpPr>
        <p:spPr>
          <a:xfrm>
            <a:off x="2870483" y="0"/>
            <a:ext cx="118872" cy="6858000"/>
          </a:xfrm>
          <a:prstGeom prst="rect">
            <a:avLst/>
          </a:prstGeom>
          <a:solidFill>
            <a:srgbClr val="8DAE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7">
            <a:extLst>
              <a:ext uri="{FF2B5EF4-FFF2-40B4-BE49-F238E27FC236}">
                <a16:creationId xmlns:a16="http://schemas.microsoft.com/office/drawing/2014/main" id="{8902051D-7F27-4BC7-8460-1108F3675435}"/>
              </a:ext>
            </a:extLst>
          </p:cNvPr>
          <p:cNvSpPr>
            <a:spLocks noGrp="1"/>
          </p:cNvSpPr>
          <p:nvPr>
            <p:ph sz="quarter" idx="29"/>
          </p:nvPr>
        </p:nvSpPr>
        <p:spPr>
          <a:xfrm>
            <a:off x="8405813" y="3770313"/>
            <a:ext cx="1668462" cy="9366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5">
            <a:extLst>
              <a:ext uri="{FF2B5EF4-FFF2-40B4-BE49-F238E27FC236}">
                <a16:creationId xmlns:a16="http://schemas.microsoft.com/office/drawing/2014/main" id="{61DFE1F4-4489-463F-B1B0-CC55C313F063}"/>
              </a:ext>
            </a:extLst>
          </p:cNvPr>
          <p:cNvSpPr>
            <a:spLocks noGrp="1"/>
          </p:cNvSpPr>
          <p:nvPr>
            <p:ph type="body" sz="quarter" idx="30"/>
          </p:nvPr>
        </p:nvSpPr>
        <p:spPr>
          <a:xfrm>
            <a:off x="1212850" y="2500313"/>
            <a:ext cx="2876550" cy="18176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9445338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10_Horizontal">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8AB207AD-DEAE-154A-A901-6FD356CDE8A4}"/>
              </a:ext>
            </a:extLst>
          </p:cNvPr>
          <p:cNvSpPr/>
          <p:nvPr userDrawn="1"/>
        </p:nvSpPr>
        <p:spPr>
          <a:xfrm>
            <a:off x="2961411" y="3136605"/>
            <a:ext cx="9230589" cy="1570127"/>
          </a:xfrm>
          <a:prstGeom prst="rect">
            <a:avLst/>
          </a:prstGeom>
          <a:solidFill>
            <a:schemeClr val="bg1">
              <a:lumMod val="9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Graphic 18">
            <a:extLst>
              <a:ext uri="{FF2B5EF4-FFF2-40B4-BE49-F238E27FC236}">
                <a16:creationId xmlns:a16="http://schemas.microsoft.com/office/drawing/2014/main" id="{CC7BF76F-4846-4D42-BB24-41761B40107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56270" y="6299345"/>
            <a:ext cx="1554480" cy="333103"/>
          </a:xfrm>
          <a:prstGeom prst="rect">
            <a:avLst/>
          </a:prstGeom>
        </p:spPr>
      </p:pic>
      <p:sp>
        <p:nvSpPr>
          <p:cNvPr id="27" name="Text Placeholder 24">
            <a:extLst>
              <a:ext uri="{FF2B5EF4-FFF2-40B4-BE49-F238E27FC236}">
                <a16:creationId xmlns:a16="http://schemas.microsoft.com/office/drawing/2014/main" id="{CEABE899-10A3-484A-9A5F-6B1D4CB09EA4}"/>
              </a:ext>
            </a:extLst>
          </p:cNvPr>
          <p:cNvSpPr>
            <a:spLocks noGrp="1"/>
          </p:cNvSpPr>
          <p:nvPr>
            <p:ph type="body" sz="quarter" idx="10"/>
          </p:nvPr>
        </p:nvSpPr>
        <p:spPr>
          <a:xfrm>
            <a:off x="3268758" y="3460224"/>
            <a:ext cx="8643841" cy="830262"/>
          </a:xfrm>
          <a:prstGeom prst="rect">
            <a:avLst/>
          </a:prstGeom>
        </p:spPr>
        <p:txBody>
          <a:bodyPr lIns="0" tIns="0" rIns="0" bIns="0" anchor="b" anchorCtr="0"/>
          <a:lstStyle>
            <a:lvl1pPr marL="0" indent="0">
              <a:lnSpc>
                <a:spcPct val="100000"/>
              </a:lnSpc>
              <a:buNone/>
              <a:defRPr sz="1800" b="0" i="0">
                <a:latin typeface="Segoe UI" panose="020B0502040204020203" pitchFamily="34" charset="0"/>
                <a:cs typeface="Segoe UI" panose="020B0502040204020203" pitchFamily="34" charset="0"/>
              </a:defRPr>
            </a:lvl1pPr>
          </a:lstStyle>
          <a:p>
            <a:pPr lvl="0"/>
            <a:endParaRPr lang="en-US"/>
          </a:p>
        </p:txBody>
      </p:sp>
      <p:sp>
        <p:nvSpPr>
          <p:cNvPr id="28" name="Text Placeholder 28">
            <a:extLst>
              <a:ext uri="{FF2B5EF4-FFF2-40B4-BE49-F238E27FC236}">
                <a16:creationId xmlns:a16="http://schemas.microsoft.com/office/drawing/2014/main" id="{E03D0DEC-BC71-A445-A3E5-9B83B80381D9}"/>
              </a:ext>
            </a:extLst>
          </p:cNvPr>
          <p:cNvSpPr>
            <a:spLocks noGrp="1"/>
          </p:cNvSpPr>
          <p:nvPr>
            <p:ph type="body" sz="quarter" idx="12"/>
          </p:nvPr>
        </p:nvSpPr>
        <p:spPr>
          <a:xfrm>
            <a:off x="3268758" y="5162439"/>
            <a:ext cx="256032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37" name="Text Placeholder 24">
            <a:extLst>
              <a:ext uri="{FF2B5EF4-FFF2-40B4-BE49-F238E27FC236}">
                <a16:creationId xmlns:a16="http://schemas.microsoft.com/office/drawing/2014/main" id="{F5AC1971-A820-D44B-949E-127EE4381960}"/>
              </a:ext>
            </a:extLst>
          </p:cNvPr>
          <p:cNvSpPr>
            <a:spLocks noGrp="1"/>
          </p:cNvSpPr>
          <p:nvPr>
            <p:ph type="body" sz="quarter" idx="11"/>
          </p:nvPr>
        </p:nvSpPr>
        <p:spPr>
          <a:xfrm>
            <a:off x="3268757" y="4423180"/>
            <a:ext cx="8643841" cy="158979"/>
          </a:xfrm>
          <a:prstGeom prst="rect">
            <a:avLst/>
          </a:prstGeom>
        </p:spPr>
        <p:txBody>
          <a:bodyPr lIns="0" tIns="0" rIns="0" bIns="0"/>
          <a:lstStyle>
            <a:lvl1pPr marL="0" indent="0">
              <a:buNone/>
              <a:defRPr sz="1000" b="0" i="0">
                <a:solidFill>
                  <a:schemeClr val="bg1">
                    <a:lumMod val="50000"/>
                  </a:schemeClr>
                </a:solidFill>
                <a:latin typeface="Segoe UI Semilight" panose="020B0402040204020203" pitchFamily="34" charset="0"/>
                <a:cs typeface="Segoe UI Semilight" panose="020B0402040204020203" pitchFamily="34" charset="0"/>
              </a:defRPr>
            </a:lvl1pPr>
          </a:lstStyle>
          <a:p>
            <a:pPr lvl="0"/>
            <a:endParaRPr lang="en-US"/>
          </a:p>
        </p:txBody>
      </p:sp>
      <p:sp>
        <p:nvSpPr>
          <p:cNvPr id="43" name="Text Placeholder 28">
            <a:extLst>
              <a:ext uri="{FF2B5EF4-FFF2-40B4-BE49-F238E27FC236}">
                <a16:creationId xmlns:a16="http://schemas.microsoft.com/office/drawing/2014/main" id="{847B54F4-C98A-7F4F-8633-A67212D37E3D}"/>
              </a:ext>
            </a:extLst>
          </p:cNvPr>
          <p:cNvSpPr>
            <a:spLocks noGrp="1"/>
          </p:cNvSpPr>
          <p:nvPr>
            <p:ph type="body" sz="quarter" idx="21"/>
          </p:nvPr>
        </p:nvSpPr>
        <p:spPr>
          <a:xfrm>
            <a:off x="6275827" y="5162439"/>
            <a:ext cx="256032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45" name="Text Placeholder 28">
            <a:extLst>
              <a:ext uri="{FF2B5EF4-FFF2-40B4-BE49-F238E27FC236}">
                <a16:creationId xmlns:a16="http://schemas.microsoft.com/office/drawing/2014/main" id="{817B977B-57E9-154C-AA12-E0B3A70688DF}"/>
              </a:ext>
            </a:extLst>
          </p:cNvPr>
          <p:cNvSpPr>
            <a:spLocks noGrp="1"/>
          </p:cNvSpPr>
          <p:nvPr>
            <p:ph type="body" sz="quarter" idx="22"/>
          </p:nvPr>
        </p:nvSpPr>
        <p:spPr>
          <a:xfrm>
            <a:off x="9282896" y="5162439"/>
            <a:ext cx="256032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5" name="Picture Placeholder 4">
            <a:extLst>
              <a:ext uri="{FF2B5EF4-FFF2-40B4-BE49-F238E27FC236}">
                <a16:creationId xmlns:a16="http://schemas.microsoft.com/office/drawing/2014/main" id="{3D70BBFF-3B0B-644F-878A-E178AF5B45E4}"/>
              </a:ext>
            </a:extLst>
          </p:cNvPr>
          <p:cNvSpPr>
            <a:spLocks noGrp="1" noChangeAspect="1"/>
          </p:cNvSpPr>
          <p:nvPr>
            <p:ph type="pic" sz="quarter" idx="23" hasCustomPrompt="1"/>
          </p:nvPr>
        </p:nvSpPr>
        <p:spPr>
          <a:xfrm>
            <a:off x="401737" y="436245"/>
            <a:ext cx="2103120" cy="2103120"/>
          </a:xfrm>
          <a:prstGeom prst="rect">
            <a:avLst/>
          </a:prstGeom>
        </p:spPr>
        <p:txBody>
          <a:bodyPr/>
          <a:lstStyle>
            <a:lvl1pPr marL="0" indent="0">
              <a:buNone/>
              <a:defRPr/>
            </a:lvl1pPr>
          </a:lstStyle>
          <a:p>
            <a:r>
              <a:rPr lang="en-US"/>
              <a:t>Logo</a:t>
            </a:r>
          </a:p>
        </p:txBody>
      </p:sp>
      <p:sp>
        <p:nvSpPr>
          <p:cNvPr id="24" name="Picture Placeholder 6">
            <a:extLst>
              <a:ext uri="{FF2B5EF4-FFF2-40B4-BE49-F238E27FC236}">
                <a16:creationId xmlns:a16="http://schemas.microsoft.com/office/drawing/2014/main" id="{3C57D4FA-1216-4944-BBF6-C83155F9ED20}"/>
              </a:ext>
            </a:extLst>
          </p:cNvPr>
          <p:cNvSpPr>
            <a:spLocks noGrp="1" noChangeAspect="1"/>
          </p:cNvSpPr>
          <p:nvPr>
            <p:ph type="pic" sz="quarter" idx="24" hasCustomPrompt="1"/>
          </p:nvPr>
        </p:nvSpPr>
        <p:spPr>
          <a:xfrm>
            <a:off x="2960688" y="0"/>
            <a:ext cx="9235440" cy="3292475"/>
          </a:xfrm>
          <a:prstGeom prst="rect">
            <a:avLst/>
          </a:prstGeom>
        </p:spPr>
        <p:txBody>
          <a:bodyPr/>
          <a:lstStyle>
            <a:lvl1pPr marL="0" indent="0">
              <a:buNone/>
              <a:defRPr/>
            </a:lvl1pPr>
          </a:lstStyle>
          <a:p>
            <a:r>
              <a:rPr lang="en-US"/>
              <a:t>Horizontal banner image</a:t>
            </a:r>
          </a:p>
        </p:txBody>
      </p:sp>
      <p:sp>
        <p:nvSpPr>
          <p:cNvPr id="17" name="Text Placeholder 44">
            <a:extLst>
              <a:ext uri="{FF2B5EF4-FFF2-40B4-BE49-F238E27FC236}">
                <a16:creationId xmlns:a16="http://schemas.microsoft.com/office/drawing/2014/main" id="{7EE6957E-64E7-4044-BFE8-2BF3980E5126}"/>
              </a:ext>
            </a:extLst>
          </p:cNvPr>
          <p:cNvSpPr>
            <a:spLocks noGrp="1"/>
          </p:cNvSpPr>
          <p:nvPr>
            <p:ph type="body" sz="quarter" idx="18"/>
          </p:nvPr>
        </p:nvSpPr>
        <p:spPr>
          <a:xfrm>
            <a:off x="310297" y="3596575"/>
            <a:ext cx="2286000" cy="2397826"/>
          </a:xfrm>
          <a:prstGeom prst="rect">
            <a:avLst/>
          </a:prstGeom>
        </p:spPr>
        <p:txBody>
          <a:bodyPr lIns="0" tIns="0" rIns="0" bIns="0" anchor="b" anchorCtr="0"/>
          <a:lstStyle>
            <a:lvl1pPr marL="0" indent="0">
              <a:lnSpc>
                <a:spcPct val="100000"/>
              </a:lnSpc>
              <a:buNone/>
              <a:defRPr sz="1000" b="1" i="0">
                <a:solidFill>
                  <a:schemeClr val="bg1">
                    <a:lumMod val="50000"/>
                  </a:schemeClr>
                </a:solidFill>
                <a:latin typeface="Segoe UI Semibold" panose="020B0502040204020203" pitchFamily="34" charset="0"/>
                <a:cs typeface="Segoe UI Semibold" panose="020B0502040204020203" pitchFamily="34" charset="0"/>
              </a:defRPr>
            </a:lvl1pPr>
          </a:lstStyle>
          <a:p>
            <a:pPr lvl="0"/>
            <a:endParaRPr lang="en-US"/>
          </a:p>
        </p:txBody>
      </p:sp>
      <p:sp>
        <p:nvSpPr>
          <p:cNvPr id="2" name="Title 1">
            <a:extLst>
              <a:ext uri="{FF2B5EF4-FFF2-40B4-BE49-F238E27FC236}">
                <a16:creationId xmlns:a16="http://schemas.microsoft.com/office/drawing/2014/main" id="{77F36533-EAEC-4457-812E-9B0DFB69E3E5}"/>
              </a:ext>
            </a:extLst>
          </p:cNvPr>
          <p:cNvSpPr>
            <a:spLocks noGrp="1"/>
          </p:cNvSpPr>
          <p:nvPr>
            <p:ph type="title"/>
          </p:nvPr>
        </p:nvSpPr>
        <p:spPr/>
        <p:txBody>
          <a:bodyPr/>
          <a:lstStyle/>
          <a:p>
            <a:r>
              <a:rPr lang="en-US"/>
              <a:t>Click to edit Master title style</a:t>
            </a:r>
          </a:p>
        </p:txBody>
      </p:sp>
      <p:sp>
        <p:nvSpPr>
          <p:cNvPr id="7" name="Content Placeholder 6">
            <a:extLst>
              <a:ext uri="{FF2B5EF4-FFF2-40B4-BE49-F238E27FC236}">
                <a16:creationId xmlns:a16="http://schemas.microsoft.com/office/drawing/2014/main" id="{8A01EA2B-E666-4C1F-AEFE-40E597F7E4C3}"/>
              </a:ext>
            </a:extLst>
          </p:cNvPr>
          <p:cNvSpPr>
            <a:spLocks noGrp="1"/>
          </p:cNvSpPr>
          <p:nvPr>
            <p:ph sz="quarter" idx="26"/>
          </p:nvPr>
        </p:nvSpPr>
        <p:spPr>
          <a:xfrm>
            <a:off x="4838700" y="1822450"/>
            <a:ext cx="1257300" cy="717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DF18E0BE-3FAD-45D7-A226-56600FC6B470}"/>
              </a:ext>
            </a:extLst>
          </p:cNvPr>
          <p:cNvSpPr>
            <a:spLocks noGrp="1"/>
          </p:cNvSpPr>
          <p:nvPr>
            <p:ph sz="quarter" idx="27"/>
          </p:nvPr>
        </p:nvSpPr>
        <p:spPr>
          <a:xfrm>
            <a:off x="6443663" y="1822450"/>
            <a:ext cx="828675" cy="6778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Rectangle 17">
            <a:extLst>
              <a:ext uri="{FF2B5EF4-FFF2-40B4-BE49-F238E27FC236}">
                <a16:creationId xmlns:a16="http://schemas.microsoft.com/office/drawing/2014/main" id="{0AD381D5-C654-41A2-82A9-FF26789AB1C4}"/>
              </a:ext>
              <a:ext uri="{C183D7F6-B498-43B3-948B-1728B52AA6E4}">
                <adec:decorative xmlns:adec="http://schemas.microsoft.com/office/drawing/2017/decorative" val="1"/>
              </a:ext>
            </a:extLst>
          </p:cNvPr>
          <p:cNvSpPr/>
          <p:nvPr userDrawn="1"/>
        </p:nvSpPr>
        <p:spPr>
          <a:xfrm>
            <a:off x="2870483" y="0"/>
            <a:ext cx="118872" cy="6858000"/>
          </a:xfrm>
          <a:prstGeom prst="rect">
            <a:avLst/>
          </a:prstGeom>
          <a:solidFill>
            <a:srgbClr val="FFDA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3">
            <a:extLst>
              <a:ext uri="{FF2B5EF4-FFF2-40B4-BE49-F238E27FC236}">
                <a16:creationId xmlns:a16="http://schemas.microsoft.com/office/drawing/2014/main" id="{049AA7CD-BF74-4870-B05C-24B1AF1C7728}"/>
              </a:ext>
            </a:extLst>
          </p:cNvPr>
          <p:cNvSpPr>
            <a:spLocks noGrp="1"/>
          </p:cNvSpPr>
          <p:nvPr>
            <p:ph sz="quarter" idx="28"/>
          </p:nvPr>
        </p:nvSpPr>
        <p:spPr>
          <a:xfrm>
            <a:off x="7764463" y="1989138"/>
            <a:ext cx="1517650" cy="10223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5">
            <a:extLst>
              <a:ext uri="{FF2B5EF4-FFF2-40B4-BE49-F238E27FC236}">
                <a16:creationId xmlns:a16="http://schemas.microsoft.com/office/drawing/2014/main" id="{3421DF7A-26CC-4FC9-86A4-88E2B0FF8BCE}"/>
              </a:ext>
            </a:extLst>
          </p:cNvPr>
          <p:cNvSpPr>
            <a:spLocks noGrp="1"/>
          </p:cNvSpPr>
          <p:nvPr>
            <p:ph type="body" sz="quarter" idx="29"/>
          </p:nvPr>
        </p:nvSpPr>
        <p:spPr>
          <a:xfrm>
            <a:off x="8578850" y="1047750"/>
            <a:ext cx="2578100" cy="12128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53353605"/>
      </p:ext>
    </p:extLst>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54" Type="http://schemas.openxmlformats.org/officeDocument/2006/relationships/slideLayout" Target="../slideLayouts/slideLayout54.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6" Type="http://schemas.openxmlformats.org/officeDocument/2006/relationships/slideLayout" Target="../slideLayouts/slideLayout106.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110" Type="http://schemas.openxmlformats.org/officeDocument/2006/relationships/theme" Target="../theme/theme1.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111"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122.xml"/><Relationship Id="rId18" Type="http://schemas.openxmlformats.org/officeDocument/2006/relationships/slideLayout" Target="../slideLayouts/slideLayout127.xml"/><Relationship Id="rId26" Type="http://schemas.openxmlformats.org/officeDocument/2006/relationships/slideLayout" Target="../slideLayouts/slideLayout135.xml"/><Relationship Id="rId39" Type="http://schemas.openxmlformats.org/officeDocument/2006/relationships/slideLayout" Target="../slideLayouts/slideLayout148.xml"/><Relationship Id="rId21" Type="http://schemas.openxmlformats.org/officeDocument/2006/relationships/slideLayout" Target="../slideLayouts/slideLayout130.xml"/><Relationship Id="rId34" Type="http://schemas.openxmlformats.org/officeDocument/2006/relationships/slideLayout" Target="../slideLayouts/slideLayout143.xml"/><Relationship Id="rId7" Type="http://schemas.openxmlformats.org/officeDocument/2006/relationships/slideLayout" Target="../slideLayouts/slideLayout116.xml"/><Relationship Id="rId2" Type="http://schemas.openxmlformats.org/officeDocument/2006/relationships/slideLayout" Target="../slideLayouts/slideLayout111.xml"/><Relationship Id="rId16" Type="http://schemas.openxmlformats.org/officeDocument/2006/relationships/slideLayout" Target="../slideLayouts/slideLayout125.xml"/><Relationship Id="rId20" Type="http://schemas.openxmlformats.org/officeDocument/2006/relationships/slideLayout" Target="../slideLayouts/slideLayout129.xml"/><Relationship Id="rId29" Type="http://schemas.openxmlformats.org/officeDocument/2006/relationships/slideLayout" Target="../slideLayouts/slideLayout138.xml"/><Relationship Id="rId41" Type="http://schemas.openxmlformats.org/officeDocument/2006/relationships/image" Target="../media/image1.png"/><Relationship Id="rId1" Type="http://schemas.openxmlformats.org/officeDocument/2006/relationships/slideLayout" Target="../slideLayouts/slideLayout110.xml"/><Relationship Id="rId6" Type="http://schemas.openxmlformats.org/officeDocument/2006/relationships/slideLayout" Target="../slideLayouts/slideLayout115.xml"/><Relationship Id="rId11" Type="http://schemas.openxmlformats.org/officeDocument/2006/relationships/slideLayout" Target="../slideLayouts/slideLayout120.xml"/><Relationship Id="rId24" Type="http://schemas.openxmlformats.org/officeDocument/2006/relationships/slideLayout" Target="../slideLayouts/slideLayout133.xml"/><Relationship Id="rId32" Type="http://schemas.openxmlformats.org/officeDocument/2006/relationships/slideLayout" Target="../slideLayouts/slideLayout141.xml"/><Relationship Id="rId37" Type="http://schemas.openxmlformats.org/officeDocument/2006/relationships/slideLayout" Target="../slideLayouts/slideLayout146.xml"/><Relationship Id="rId40" Type="http://schemas.openxmlformats.org/officeDocument/2006/relationships/theme" Target="../theme/theme2.xml"/><Relationship Id="rId5" Type="http://schemas.openxmlformats.org/officeDocument/2006/relationships/slideLayout" Target="../slideLayouts/slideLayout114.xml"/><Relationship Id="rId15" Type="http://schemas.openxmlformats.org/officeDocument/2006/relationships/slideLayout" Target="../slideLayouts/slideLayout124.xml"/><Relationship Id="rId23" Type="http://schemas.openxmlformats.org/officeDocument/2006/relationships/slideLayout" Target="../slideLayouts/slideLayout132.xml"/><Relationship Id="rId28" Type="http://schemas.openxmlformats.org/officeDocument/2006/relationships/slideLayout" Target="../slideLayouts/slideLayout137.xml"/><Relationship Id="rId36" Type="http://schemas.openxmlformats.org/officeDocument/2006/relationships/slideLayout" Target="../slideLayouts/slideLayout145.xml"/><Relationship Id="rId10" Type="http://schemas.openxmlformats.org/officeDocument/2006/relationships/slideLayout" Target="../slideLayouts/slideLayout119.xml"/><Relationship Id="rId19" Type="http://schemas.openxmlformats.org/officeDocument/2006/relationships/slideLayout" Target="../slideLayouts/slideLayout128.xml"/><Relationship Id="rId31" Type="http://schemas.openxmlformats.org/officeDocument/2006/relationships/slideLayout" Target="../slideLayouts/slideLayout140.xml"/><Relationship Id="rId4" Type="http://schemas.openxmlformats.org/officeDocument/2006/relationships/slideLayout" Target="../slideLayouts/slideLayout113.xml"/><Relationship Id="rId9" Type="http://schemas.openxmlformats.org/officeDocument/2006/relationships/slideLayout" Target="../slideLayouts/slideLayout118.xml"/><Relationship Id="rId14" Type="http://schemas.openxmlformats.org/officeDocument/2006/relationships/slideLayout" Target="../slideLayouts/slideLayout123.xml"/><Relationship Id="rId22" Type="http://schemas.openxmlformats.org/officeDocument/2006/relationships/slideLayout" Target="../slideLayouts/slideLayout131.xml"/><Relationship Id="rId27" Type="http://schemas.openxmlformats.org/officeDocument/2006/relationships/slideLayout" Target="../slideLayouts/slideLayout136.xml"/><Relationship Id="rId30" Type="http://schemas.openxmlformats.org/officeDocument/2006/relationships/slideLayout" Target="../slideLayouts/slideLayout139.xml"/><Relationship Id="rId35" Type="http://schemas.openxmlformats.org/officeDocument/2006/relationships/slideLayout" Target="../slideLayouts/slideLayout144.xml"/><Relationship Id="rId8" Type="http://schemas.openxmlformats.org/officeDocument/2006/relationships/slideLayout" Target="../slideLayouts/slideLayout117.xml"/><Relationship Id="rId3" Type="http://schemas.openxmlformats.org/officeDocument/2006/relationships/slideLayout" Target="../slideLayouts/slideLayout112.xml"/><Relationship Id="rId12" Type="http://schemas.openxmlformats.org/officeDocument/2006/relationships/slideLayout" Target="../slideLayouts/slideLayout121.xml"/><Relationship Id="rId17" Type="http://schemas.openxmlformats.org/officeDocument/2006/relationships/slideLayout" Target="../slideLayouts/slideLayout126.xml"/><Relationship Id="rId25" Type="http://schemas.openxmlformats.org/officeDocument/2006/relationships/slideLayout" Target="../slideLayouts/slideLayout134.xml"/><Relationship Id="rId33" Type="http://schemas.openxmlformats.org/officeDocument/2006/relationships/slideLayout" Target="../slideLayouts/slideLayout142.xml"/><Relationship Id="rId38" Type="http://schemas.openxmlformats.org/officeDocument/2006/relationships/slideLayout" Target="../slideLayouts/slideLayout147.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161.xml"/><Relationship Id="rId18" Type="http://schemas.openxmlformats.org/officeDocument/2006/relationships/slideLayout" Target="../slideLayouts/slideLayout166.xml"/><Relationship Id="rId26" Type="http://schemas.openxmlformats.org/officeDocument/2006/relationships/slideLayout" Target="../slideLayouts/slideLayout174.xml"/><Relationship Id="rId39" Type="http://schemas.openxmlformats.org/officeDocument/2006/relationships/slideLayout" Target="../slideLayouts/slideLayout187.xml"/><Relationship Id="rId21" Type="http://schemas.openxmlformats.org/officeDocument/2006/relationships/slideLayout" Target="../slideLayouts/slideLayout169.xml"/><Relationship Id="rId34" Type="http://schemas.openxmlformats.org/officeDocument/2006/relationships/slideLayout" Target="../slideLayouts/slideLayout182.xml"/><Relationship Id="rId42" Type="http://schemas.openxmlformats.org/officeDocument/2006/relationships/slideLayout" Target="../slideLayouts/slideLayout190.xml"/><Relationship Id="rId7" Type="http://schemas.openxmlformats.org/officeDocument/2006/relationships/slideLayout" Target="../slideLayouts/slideLayout155.xml"/><Relationship Id="rId2" Type="http://schemas.openxmlformats.org/officeDocument/2006/relationships/slideLayout" Target="../slideLayouts/slideLayout150.xml"/><Relationship Id="rId16" Type="http://schemas.openxmlformats.org/officeDocument/2006/relationships/slideLayout" Target="../slideLayouts/slideLayout164.xml"/><Relationship Id="rId29" Type="http://schemas.openxmlformats.org/officeDocument/2006/relationships/slideLayout" Target="../slideLayouts/slideLayout177.xml"/><Relationship Id="rId1" Type="http://schemas.openxmlformats.org/officeDocument/2006/relationships/slideLayout" Target="../slideLayouts/slideLayout149.xml"/><Relationship Id="rId6" Type="http://schemas.openxmlformats.org/officeDocument/2006/relationships/slideLayout" Target="../slideLayouts/slideLayout154.xml"/><Relationship Id="rId11" Type="http://schemas.openxmlformats.org/officeDocument/2006/relationships/slideLayout" Target="../slideLayouts/slideLayout159.xml"/><Relationship Id="rId24" Type="http://schemas.openxmlformats.org/officeDocument/2006/relationships/slideLayout" Target="../slideLayouts/slideLayout172.xml"/><Relationship Id="rId32" Type="http://schemas.openxmlformats.org/officeDocument/2006/relationships/slideLayout" Target="../slideLayouts/slideLayout180.xml"/><Relationship Id="rId37" Type="http://schemas.openxmlformats.org/officeDocument/2006/relationships/slideLayout" Target="../slideLayouts/slideLayout185.xml"/><Relationship Id="rId40" Type="http://schemas.openxmlformats.org/officeDocument/2006/relationships/slideLayout" Target="../slideLayouts/slideLayout188.xml"/><Relationship Id="rId45" Type="http://schemas.openxmlformats.org/officeDocument/2006/relationships/theme" Target="../theme/theme3.xml"/><Relationship Id="rId5" Type="http://schemas.openxmlformats.org/officeDocument/2006/relationships/slideLayout" Target="../slideLayouts/slideLayout153.xml"/><Relationship Id="rId15" Type="http://schemas.openxmlformats.org/officeDocument/2006/relationships/slideLayout" Target="../slideLayouts/slideLayout163.xml"/><Relationship Id="rId23" Type="http://schemas.openxmlformats.org/officeDocument/2006/relationships/slideLayout" Target="../slideLayouts/slideLayout171.xml"/><Relationship Id="rId28" Type="http://schemas.openxmlformats.org/officeDocument/2006/relationships/slideLayout" Target="../slideLayouts/slideLayout176.xml"/><Relationship Id="rId36" Type="http://schemas.openxmlformats.org/officeDocument/2006/relationships/slideLayout" Target="../slideLayouts/slideLayout184.xml"/><Relationship Id="rId10" Type="http://schemas.openxmlformats.org/officeDocument/2006/relationships/slideLayout" Target="../slideLayouts/slideLayout158.xml"/><Relationship Id="rId19" Type="http://schemas.openxmlformats.org/officeDocument/2006/relationships/slideLayout" Target="../slideLayouts/slideLayout167.xml"/><Relationship Id="rId31" Type="http://schemas.openxmlformats.org/officeDocument/2006/relationships/slideLayout" Target="../slideLayouts/slideLayout179.xml"/><Relationship Id="rId44" Type="http://schemas.openxmlformats.org/officeDocument/2006/relationships/slideLayout" Target="../slideLayouts/slideLayout192.xml"/><Relationship Id="rId4" Type="http://schemas.openxmlformats.org/officeDocument/2006/relationships/slideLayout" Target="../slideLayouts/slideLayout152.xml"/><Relationship Id="rId9" Type="http://schemas.openxmlformats.org/officeDocument/2006/relationships/slideLayout" Target="../slideLayouts/slideLayout157.xml"/><Relationship Id="rId14" Type="http://schemas.openxmlformats.org/officeDocument/2006/relationships/slideLayout" Target="../slideLayouts/slideLayout162.xml"/><Relationship Id="rId22" Type="http://schemas.openxmlformats.org/officeDocument/2006/relationships/slideLayout" Target="../slideLayouts/slideLayout170.xml"/><Relationship Id="rId27" Type="http://schemas.openxmlformats.org/officeDocument/2006/relationships/slideLayout" Target="../slideLayouts/slideLayout175.xml"/><Relationship Id="rId30" Type="http://schemas.openxmlformats.org/officeDocument/2006/relationships/slideLayout" Target="../slideLayouts/slideLayout178.xml"/><Relationship Id="rId35" Type="http://schemas.openxmlformats.org/officeDocument/2006/relationships/slideLayout" Target="../slideLayouts/slideLayout183.xml"/><Relationship Id="rId43" Type="http://schemas.openxmlformats.org/officeDocument/2006/relationships/slideLayout" Target="../slideLayouts/slideLayout191.xml"/><Relationship Id="rId8" Type="http://schemas.openxmlformats.org/officeDocument/2006/relationships/slideLayout" Target="../slideLayouts/slideLayout156.xml"/><Relationship Id="rId3" Type="http://schemas.openxmlformats.org/officeDocument/2006/relationships/slideLayout" Target="../slideLayouts/slideLayout151.xml"/><Relationship Id="rId12" Type="http://schemas.openxmlformats.org/officeDocument/2006/relationships/slideLayout" Target="../slideLayouts/slideLayout160.xml"/><Relationship Id="rId17" Type="http://schemas.openxmlformats.org/officeDocument/2006/relationships/slideLayout" Target="../slideLayouts/slideLayout165.xml"/><Relationship Id="rId25" Type="http://schemas.openxmlformats.org/officeDocument/2006/relationships/slideLayout" Target="../slideLayouts/slideLayout173.xml"/><Relationship Id="rId33" Type="http://schemas.openxmlformats.org/officeDocument/2006/relationships/slideLayout" Target="../slideLayouts/slideLayout181.xml"/><Relationship Id="rId38" Type="http://schemas.openxmlformats.org/officeDocument/2006/relationships/slideLayout" Target="../slideLayouts/slideLayout186.xml"/><Relationship Id="rId46" Type="http://schemas.openxmlformats.org/officeDocument/2006/relationships/image" Target="../media/image45.emf"/><Relationship Id="rId20" Type="http://schemas.openxmlformats.org/officeDocument/2006/relationships/slideLayout" Target="../slideLayouts/slideLayout168.xml"/><Relationship Id="rId41" Type="http://schemas.openxmlformats.org/officeDocument/2006/relationships/slideLayout" Target="../slideLayouts/slideLayout189.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205.xml"/><Relationship Id="rId18" Type="http://schemas.openxmlformats.org/officeDocument/2006/relationships/slideLayout" Target="../slideLayouts/slideLayout210.xml"/><Relationship Id="rId26" Type="http://schemas.openxmlformats.org/officeDocument/2006/relationships/slideLayout" Target="../slideLayouts/slideLayout218.xml"/><Relationship Id="rId21" Type="http://schemas.openxmlformats.org/officeDocument/2006/relationships/slideLayout" Target="../slideLayouts/slideLayout213.xml"/><Relationship Id="rId34" Type="http://schemas.openxmlformats.org/officeDocument/2006/relationships/theme" Target="../theme/theme4.xml"/><Relationship Id="rId7" Type="http://schemas.openxmlformats.org/officeDocument/2006/relationships/slideLayout" Target="../slideLayouts/slideLayout199.xml"/><Relationship Id="rId12" Type="http://schemas.openxmlformats.org/officeDocument/2006/relationships/slideLayout" Target="../slideLayouts/slideLayout204.xml"/><Relationship Id="rId17" Type="http://schemas.openxmlformats.org/officeDocument/2006/relationships/slideLayout" Target="../slideLayouts/slideLayout209.xml"/><Relationship Id="rId25" Type="http://schemas.openxmlformats.org/officeDocument/2006/relationships/slideLayout" Target="../slideLayouts/slideLayout217.xml"/><Relationship Id="rId33" Type="http://schemas.openxmlformats.org/officeDocument/2006/relationships/slideLayout" Target="../slideLayouts/slideLayout225.xml"/><Relationship Id="rId2" Type="http://schemas.openxmlformats.org/officeDocument/2006/relationships/slideLayout" Target="../slideLayouts/slideLayout194.xml"/><Relationship Id="rId16" Type="http://schemas.openxmlformats.org/officeDocument/2006/relationships/slideLayout" Target="../slideLayouts/slideLayout208.xml"/><Relationship Id="rId20" Type="http://schemas.openxmlformats.org/officeDocument/2006/relationships/slideLayout" Target="../slideLayouts/slideLayout212.xml"/><Relationship Id="rId29" Type="http://schemas.openxmlformats.org/officeDocument/2006/relationships/slideLayout" Target="../slideLayouts/slideLayout221.xml"/><Relationship Id="rId1" Type="http://schemas.openxmlformats.org/officeDocument/2006/relationships/slideLayout" Target="../slideLayouts/slideLayout193.xml"/><Relationship Id="rId6" Type="http://schemas.openxmlformats.org/officeDocument/2006/relationships/slideLayout" Target="../slideLayouts/slideLayout198.xml"/><Relationship Id="rId11" Type="http://schemas.openxmlformats.org/officeDocument/2006/relationships/slideLayout" Target="../slideLayouts/slideLayout203.xml"/><Relationship Id="rId24" Type="http://schemas.openxmlformats.org/officeDocument/2006/relationships/slideLayout" Target="../slideLayouts/slideLayout216.xml"/><Relationship Id="rId32" Type="http://schemas.openxmlformats.org/officeDocument/2006/relationships/slideLayout" Target="../slideLayouts/slideLayout224.xml"/><Relationship Id="rId37" Type="http://schemas.openxmlformats.org/officeDocument/2006/relationships/image" Target="../media/image58.png"/><Relationship Id="rId5" Type="http://schemas.openxmlformats.org/officeDocument/2006/relationships/slideLayout" Target="../slideLayouts/slideLayout197.xml"/><Relationship Id="rId15" Type="http://schemas.openxmlformats.org/officeDocument/2006/relationships/slideLayout" Target="../slideLayouts/slideLayout207.xml"/><Relationship Id="rId23" Type="http://schemas.openxmlformats.org/officeDocument/2006/relationships/slideLayout" Target="../slideLayouts/slideLayout215.xml"/><Relationship Id="rId28" Type="http://schemas.openxmlformats.org/officeDocument/2006/relationships/slideLayout" Target="../slideLayouts/slideLayout220.xml"/><Relationship Id="rId36" Type="http://schemas.openxmlformats.org/officeDocument/2006/relationships/image" Target="../media/image57.jpeg"/><Relationship Id="rId10" Type="http://schemas.openxmlformats.org/officeDocument/2006/relationships/slideLayout" Target="../slideLayouts/slideLayout202.xml"/><Relationship Id="rId19" Type="http://schemas.openxmlformats.org/officeDocument/2006/relationships/slideLayout" Target="../slideLayouts/slideLayout211.xml"/><Relationship Id="rId31" Type="http://schemas.openxmlformats.org/officeDocument/2006/relationships/slideLayout" Target="../slideLayouts/slideLayout223.xml"/><Relationship Id="rId4" Type="http://schemas.openxmlformats.org/officeDocument/2006/relationships/slideLayout" Target="../slideLayouts/slideLayout196.xml"/><Relationship Id="rId9" Type="http://schemas.openxmlformats.org/officeDocument/2006/relationships/slideLayout" Target="../slideLayouts/slideLayout201.xml"/><Relationship Id="rId14" Type="http://schemas.openxmlformats.org/officeDocument/2006/relationships/slideLayout" Target="../slideLayouts/slideLayout206.xml"/><Relationship Id="rId22" Type="http://schemas.openxmlformats.org/officeDocument/2006/relationships/slideLayout" Target="../slideLayouts/slideLayout214.xml"/><Relationship Id="rId27" Type="http://schemas.openxmlformats.org/officeDocument/2006/relationships/slideLayout" Target="../slideLayouts/slideLayout219.xml"/><Relationship Id="rId30" Type="http://schemas.openxmlformats.org/officeDocument/2006/relationships/slideLayout" Target="../slideLayouts/slideLayout222.xml"/><Relationship Id="rId35" Type="http://schemas.openxmlformats.org/officeDocument/2006/relationships/image" Target="../media/image45.emf"/><Relationship Id="rId8" Type="http://schemas.openxmlformats.org/officeDocument/2006/relationships/slideLayout" Target="../slideLayouts/slideLayout200.xml"/><Relationship Id="rId3" Type="http://schemas.openxmlformats.org/officeDocument/2006/relationships/slideLayout" Target="../slideLayouts/slideLayout19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3917"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59"/>
            <a:ext cx="11231768" cy="1780438"/>
          </a:xfrm>
          <a:prstGeom prst="rect">
            <a:avLst/>
          </a:prstGeom>
        </p:spPr>
        <p:txBody>
          <a:bodyPr vert="horz" wrap="square" lIns="0" tIns="91440" rIns="146304" bIns="91440" rtlCol="0">
            <a:spAutoFit/>
          </a:bodyPr>
          <a:lstStyle/>
          <a:p>
            <a:pPr lvl="1"/>
            <a:r>
              <a:rPr lang="en-US"/>
              <a:t>Large: subhead Segoe UI Regular 20/24</a:t>
            </a:r>
          </a:p>
          <a:p>
            <a:pPr lvl="1"/>
            <a:endParaRPr lang="en-US"/>
          </a:p>
          <a:p>
            <a:pPr lvl="2"/>
            <a:r>
              <a:rPr lang="en-US"/>
              <a:t>Medium: paragraph heading Segoe UI </a:t>
            </a:r>
            <a:r>
              <a:rPr lang="en-US" err="1"/>
              <a:t>Semibold</a:t>
            </a:r>
            <a:r>
              <a:rPr lang="en-US"/>
              <a:t> 14/18</a:t>
            </a:r>
          </a:p>
          <a:p>
            <a:pPr lvl="3"/>
            <a:r>
              <a:rPr lang="en-US"/>
              <a:t>Medium: paragraph body copy Segoe UI Regular 14/18</a:t>
            </a:r>
          </a:p>
          <a:p>
            <a:pPr lvl="3"/>
            <a:endParaRPr lang="en-US"/>
          </a:p>
          <a:p>
            <a:pPr lvl="4"/>
            <a:r>
              <a:rPr lang="en-US"/>
              <a:t>Small: caption heading Segoe UI Bold 10/12</a:t>
            </a:r>
          </a:p>
          <a:p>
            <a:pPr lvl="6"/>
            <a:r>
              <a:rPr lang="en-US"/>
              <a:t>Small: caption body copy B3 Segoe UI Regular 10/12</a:t>
            </a:r>
          </a:p>
        </p:txBody>
      </p:sp>
      <p:pic>
        <p:nvPicPr>
          <p:cNvPr id="7" name="Picture 6"/>
          <p:cNvPicPr>
            <a:picLocks noChangeAspect="1"/>
          </p:cNvPicPr>
          <p:nvPr userDrawn="1"/>
        </p:nvPicPr>
        <p:blipFill>
          <a:blip r:embed="rId111" cstate="print">
            <a:extLst>
              <a:ext uri="{28A0092B-C50C-407E-A947-70E740481C1C}">
                <a14:useLocalDpi xmlns:a14="http://schemas.microsoft.com/office/drawing/2010/main" val="0"/>
              </a:ext>
            </a:extLst>
          </a:blip>
          <a:stretch>
            <a:fillRect/>
          </a:stretch>
        </p:blipFill>
        <p:spPr>
          <a:xfrm rot="5400000">
            <a:off x="9432277" y="2842059"/>
            <a:ext cx="6843271" cy="1164777"/>
          </a:xfrm>
          <a:prstGeom prst="rect">
            <a:avLst/>
          </a:prstGeom>
        </p:spPr>
      </p:pic>
    </p:spTree>
    <p:extLst>
      <p:ext uri="{BB962C8B-B14F-4D97-AF65-F5344CB8AC3E}">
        <p14:creationId xmlns:p14="http://schemas.microsoft.com/office/powerpoint/2010/main" val="12347974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4921" r:id="rId9"/>
    <p:sldLayoutId id="2147483669" r:id="rId10"/>
    <p:sldLayoutId id="2147483670" r:id="rId11"/>
    <p:sldLayoutId id="2147483671" r:id="rId12"/>
    <p:sldLayoutId id="2147484298" r:id="rId13"/>
    <p:sldLayoutId id="2147484299" r:id="rId14"/>
    <p:sldLayoutId id="2147484300" r:id="rId15"/>
    <p:sldLayoutId id="2147484301" r:id="rId16"/>
    <p:sldLayoutId id="2147484302" r:id="rId17"/>
    <p:sldLayoutId id="2147484303" r:id="rId18"/>
    <p:sldLayoutId id="2147484304" r:id="rId19"/>
    <p:sldLayoutId id="2147484305" r:id="rId20"/>
    <p:sldLayoutId id="2147484878" r:id="rId21"/>
    <p:sldLayoutId id="2147484306" r:id="rId22"/>
    <p:sldLayoutId id="2147483672" r:id="rId23"/>
    <p:sldLayoutId id="2147483673" r:id="rId24"/>
    <p:sldLayoutId id="2147483674" r:id="rId25"/>
    <p:sldLayoutId id="2147483675" r:id="rId26"/>
    <p:sldLayoutId id="2147483676" r:id="rId27"/>
    <p:sldLayoutId id="2147484308" r:id="rId28"/>
    <p:sldLayoutId id="2147484907" r:id="rId29"/>
    <p:sldLayoutId id="2147483677" r:id="rId30"/>
    <p:sldLayoutId id="2147484922" r:id="rId31"/>
    <p:sldLayoutId id="2147484913" r:id="rId32"/>
    <p:sldLayoutId id="2147484912" r:id="rId33"/>
    <p:sldLayoutId id="2147484911" r:id="rId34"/>
    <p:sldLayoutId id="2147484910" r:id="rId35"/>
    <p:sldLayoutId id="2147484909" r:id="rId36"/>
    <p:sldLayoutId id="2147484906" r:id="rId37"/>
    <p:sldLayoutId id="2147484892" r:id="rId38"/>
    <p:sldLayoutId id="2147484891" r:id="rId39"/>
    <p:sldLayoutId id="2147484886" r:id="rId40"/>
    <p:sldLayoutId id="2147484885" r:id="rId41"/>
    <p:sldLayoutId id="2147483678" r:id="rId42"/>
    <p:sldLayoutId id="2147483679" r:id="rId43"/>
    <p:sldLayoutId id="2147484879" r:id="rId44"/>
    <p:sldLayoutId id="2147484311" r:id="rId45"/>
    <p:sldLayoutId id="2147484312" r:id="rId46"/>
    <p:sldLayoutId id="2147484880" r:id="rId47"/>
    <p:sldLayoutId id="2147484313" r:id="rId48"/>
    <p:sldLayoutId id="2147484314" r:id="rId49"/>
    <p:sldLayoutId id="2147483680" r:id="rId50"/>
    <p:sldLayoutId id="2147483681" r:id="rId51"/>
    <p:sldLayoutId id="2147483682" r:id="rId52"/>
    <p:sldLayoutId id="2147483683" r:id="rId53"/>
    <p:sldLayoutId id="2147483696" r:id="rId54"/>
    <p:sldLayoutId id="2147483684" r:id="rId55"/>
    <p:sldLayoutId id="2147483685" r:id="rId56"/>
    <p:sldLayoutId id="2147483686" r:id="rId57"/>
    <p:sldLayoutId id="2147483687" r:id="rId58"/>
    <p:sldLayoutId id="2147484930" r:id="rId59"/>
    <p:sldLayoutId id="2147484929" r:id="rId60"/>
    <p:sldLayoutId id="2147484905" r:id="rId61"/>
    <p:sldLayoutId id="2147484903" r:id="rId62"/>
    <p:sldLayoutId id="2147484902" r:id="rId63"/>
    <p:sldLayoutId id="2147484901" r:id="rId64"/>
    <p:sldLayoutId id="2147484900" r:id="rId65"/>
    <p:sldLayoutId id="2147484899" r:id="rId66"/>
    <p:sldLayoutId id="2147484898" r:id="rId67"/>
    <p:sldLayoutId id="2147484897" r:id="rId68"/>
    <p:sldLayoutId id="2147484896" r:id="rId69"/>
    <p:sldLayoutId id="2147484895" r:id="rId70"/>
    <p:sldLayoutId id="2147484894" r:id="rId71"/>
    <p:sldLayoutId id="2147484893" r:id="rId72"/>
    <p:sldLayoutId id="2147484887" r:id="rId73"/>
    <p:sldLayoutId id="2147484884" r:id="rId74"/>
    <p:sldLayoutId id="2147484882" r:id="rId75"/>
    <p:sldLayoutId id="2147483688" r:id="rId76"/>
    <p:sldLayoutId id="2147484321" r:id="rId77"/>
    <p:sldLayoutId id="2147483690" r:id="rId78"/>
    <p:sldLayoutId id="2147484883" r:id="rId79"/>
    <p:sldLayoutId id="2147483691" r:id="rId80"/>
    <p:sldLayoutId id="2147484908" r:id="rId81"/>
    <p:sldLayoutId id="2147483693" r:id="rId82"/>
    <p:sldLayoutId id="2147484904" r:id="rId83"/>
    <p:sldLayoutId id="2147484888" r:id="rId84"/>
    <p:sldLayoutId id="2147483694" r:id="rId85"/>
    <p:sldLayoutId id="2147484889" r:id="rId86"/>
    <p:sldLayoutId id="2147483814" r:id="rId87"/>
    <p:sldLayoutId id="2147483815" r:id="rId88"/>
    <p:sldLayoutId id="2147483847" r:id="rId89"/>
    <p:sldLayoutId id="2147484392" r:id="rId90"/>
    <p:sldLayoutId id="2147484393" r:id="rId91"/>
    <p:sldLayoutId id="2147484394" r:id="rId92"/>
    <p:sldLayoutId id="2147484877" r:id="rId93"/>
    <p:sldLayoutId id="2147483783" r:id="rId94"/>
    <p:sldLayoutId id="2147483695" r:id="rId95"/>
    <p:sldLayoutId id="2147484928" r:id="rId96"/>
    <p:sldLayoutId id="2147484927" r:id="rId97"/>
    <p:sldLayoutId id="2147484926" r:id="rId98"/>
    <p:sldLayoutId id="2147484925" r:id="rId99"/>
    <p:sldLayoutId id="2147484924" r:id="rId100"/>
    <p:sldLayoutId id="2147484923" r:id="rId101"/>
    <p:sldLayoutId id="2147484920" r:id="rId102"/>
    <p:sldLayoutId id="2147484919" r:id="rId103"/>
    <p:sldLayoutId id="2147484918" r:id="rId104"/>
    <p:sldLayoutId id="2147484917" r:id="rId105"/>
    <p:sldLayoutId id="2147484916" r:id="rId106"/>
    <p:sldLayoutId id="2147484915" r:id="rId107"/>
    <p:sldLayoutId id="2147484914" r:id="rId108"/>
    <p:sldLayoutId id="2147484932" r:id="rId109"/>
  </p:sldLayoutIdLst>
  <p:transition>
    <p:fade/>
  </p:transition>
  <p:hf hdr="0" dt="0"/>
  <p:txStyles>
    <p:titleStyle>
      <a:lvl1pPr algn="l" defTabSz="914367" rtl="0" eaLnBrk="1" latinLnBrk="0" hangingPunct="1">
        <a:lnSpc>
          <a:spcPct val="90000"/>
        </a:lnSpc>
        <a:spcBef>
          <a:spcPct val="0"/>
        </a:spcBef>
        <a:buNone/>
        <a:defRPr lang="en-US" sz="2745" b="0" kern="1200" cap="none" spc="-49" baseline="0" dirty="0" smtClean="0">
          <a:ln w="3175">
            <a:noFill/>
          </a:ln>
          <a:gradFill>
            <a:gsLst>
              <a:gs pos="0">
                <a:schemeClr val="tx1"/>
              </a:gs>
              <a:gs pos="100000">
                <a:schemeClr val="tx1"/>
              </a:gs>
            </a:gsLst>
            <a:lin ang="5400000" scaled="1"/>
          </a:gra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gradFill>
            <a:gsLst>
              <a:gs pos="0">
                <a:schemeClr val="tx1"/>
              </a:gs>
              <a:gs pos="100000">
                <a:schemeClr val="tx1"/>
              </a:gs>
            </a:gsLst>
            <a:lin ang="5400000" scaled="1"/>
          </a:gra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gradFill>
            <a:gsLst>
              <a:gs pos="0">
                <a:schemeClr val="tx2"/>
              </a:gs>
              <a:gs pos="100000">
                <a:schemeClr val="tx2"/>
              </a:gs>
            </a:gsLst>
            <a:lin ang="5400000" scaled="1"/>
          </a:gra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gradFill>
            <a:gsLst>
              <a:gs pos="0">
                <a:schemeClr val="tx1"/>
              </a:gs>
              <a:gs pos="100000">
                <a:schemeClr val="tx1"/>
              </a:gs>
            </a:gsLst>
            <a:lin ang="5400000" scaled="1"/>
          </a:gra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gradFill>
            <a:gsLst>
              <a:gs pos="0">
                <a:schemeClr val="tx1"/>
              </a:gs>
              <a:gs pos="100000">
                <a:schemeClr val="tx1"/>
              </a:gs>
            </a:gsLst>
            <a:lin ang="5400000" scaled="1"/>
          </a:gra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gradFill>
            <a:gsLst>
              <a:gs pos="0">
                <a:schemeClr val="tx1"/>
              </a:gs>
              <a:gs pos="100000">
                <a:schemeClr val="tx1"/>
              </a:gs>
            </a:gsLst>
            <a:lin ang="5400000" scaled="1"/>
          </a:gra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3917"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59"/>
            <a:ext cx="11231768" cy="1780438"/>
          </a:xfrm>
          <a:prstGeom prst="rect">
            <a:avLst/>
          </a:prstGeom>
        </p:spPr>
        <p:txBody>
          <a:bodyPr vert="horz" wrap="square" lIns="0" tIns="91440" rIns="146304" bIns="91440" rtlCol="0">
            <a:spAutoFit/>
          </a:bodyPr>
          <a:lstStyle/>
          <a:p>
            <a:pPr lvl="1"/>
            <a:r>
              <a:rPr lang="en-US"/>
              <a:t>Large: subhead Segoe UI Regular 20/24</a:t>
            </a:r>
          </a:p>
          <a:p>
            <a:pPr lvl="1"/>
            <a:endParaRPr lang="en-US"/>
          </a:p>
          <a:p>
            <a:pPr lvl="2"/>
            <a:r>
              <a:rPr lang="en-US"/>
              <a:t>Medium: paragraph heading Segoe UI </a:t>
            </a:r>
            <a:r>
              <a:rPr lang="en-US" err="1"/>
              <a:t>Semibold</a:t>
            </a:r>
            <a:r>
              <a:rPr lang="en-US"/>
              <a:t> 14/18</a:t>
            </a:r>
          </a:p>
          <a:p>
            <a:pPr lvl="3"/>
            <a:r>
              <a:rPr lang="en-US"/>
              <a:t>Medium: paragraph body copy Segoe UI Regular 14/18</a:t>
            </a:r>
          </a:p>
          <a:p>
            <a:pPr lvl="3"/>
            <a:endParaRPr lang="en-US"/>
          </a:p>
          <a:p>
            <a:pPr lvl="4"/>
            <a:r>
              <a:rPr lang="en-US"/>
              <a:t>Small: caption heading Segoe UI Bold 10/12</a:t>
            </a:r>
          </a:p>
          <a:p>
            <a:pPr lvl="6"/>
            <a:r>
              <a:rPr lang="en-US"/>
              <a:t>Small: caption body copy B3 Segoe UI Regular 10/12</a:t>
            </a:r>
          </a:p>
        </p:txBody>
      </p:sp>
      <p:pic>
        <p:nvPicPr>
          <p:cNvPr id="7" name="Picture 6"/>
          <p:cNvPicPr>
            <a:picLocks noChangeAspect="1"/>
          </p:cNvPicPr>
          <p:nvPr userDrawn="1"/>
        </p:nvPicPr>
        <p:blipFill>
          <a:blip r:embed="rId41" cstate="print">
            <a:extLst>
              <a:ext uri="{28A0092B-C50C-407E-A947-70E740481C1C}">
                <a14:useLocalDpi xmlns:a14="http://schemas.microsoft.com/office/drawing/2010/main" val="0"/>
              </a:ext>
            </a:extLst>
          </a:blip>
          <a:stretch>
            <a:fillRect/>
          </a:stretch>
        </p:blipFill>
        <p:spPr>
          <a:xfrm rot="5400000">
            <a:off x="9432277" y="2842059"/>
            <a:ext cx="6843271" cy="1164777"/>
          </a:xfrm>
          <a:prstGeom prst="rect">
            <a:avLst/>
          </a:prstGeom>
        </p:spPr>
      </p:pic>
    </p:spTree>
    <p:extLst>
      <p:ext uri="{BB962C8B-B14F-4D97-AF65-F5344CB8AC3E}">
        <p14:creationId xmlns:p14="http://schemas.microsoft.com/office/powerpoint/2010/main" val="72046959"/>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 id="2147483722" r:id="rId13"/>
    <p:sldLayoutId id="2147483723" r:id="rId14"/>
    <p:sldLayoutId id="2147483724" r:id="rId15"/>
    <p:sldLayoutId id="2147483725" r:id="rId16"/>
    <p:sldLayoutId id="2147483726" r:id="rId17"/>
    <p:sldLayoutId id="2147483727" r:id="rId18"/>
    <p:sldLayoutId id="2147483728" r:id="rId19"/>
    <p:sldLayoutId id="2147483729" r:id="rId20"/>
    <p:sldLayoutId id="2147483730" r:id="rId21"/>
    <p:sldLayoutId id="2147483731" r:id="rId22"/>
    <p:sldLayoutId id="2147483748" r:id="rId23"/>
    <p:sldLayoutId id="2147483732" r:id="rId24"/>
    <p:sldLayoutId id="2147483733" r:id="rId25"/>
    <p:sldLayoutId id="2147483734" r:id="rId26"/>
    <p:sldLayoutId id="2147483735" r:id="rId27"/>
    <p:sldLayoutId id="2147483736" r:id="rId28"/>
    <p:sldLayoutId id="2147483737" r:id="rId29"/>
    <p:sldLayoutId id="2147483738" r:id="rId30"/>
    <p:sldLayoutId id="2147483739" r:id="rId31"/>
    <p:sldLayoutId id="2147483740" r:id="rId32"/>
    <p:sldLayoutId id="2147483741" r:id="rId33"/>
    <p:sldLayoutId id="2147483742" r:id="rId34"/>
    <p:sldLayoutId id="2147483743" r:id="rId35"/>
    <p:sldLayoutId id="2147483744" r:id="rId36"/>
    <p:sldLayoutId id="2147483745" r:id="rId37"/>
    <p:sldLayoutId id="2147483746" r:id="rId38"/>
    <p:sldLayoutId id="2147483747" r:id="rId39"/>
  </p:sldLayoutIdLst>
  <p:transition>
    <p:fade/>
  </p:transition>
  <p:hf hdr="0" dt="0"/>
  <p:txStyles>
    <p:titleStyle>
      <a:lvl1pPr algn="l" defTabSz="914367" rtl="0" eaLnBrk="1" latinLnBrk="0" hangingPunct="1">
        <a:lnSpc>
          <a:spcPct val="90000"/>
        </a:lnSpc>
        <a:spcBef>
          <a:spcPct val="0"/>
        </a:spcBef>
        <a:buNone/>
        <a:defRPr lang="en-US" sz="2745" b="0" kern="1200" cap="none" spc="-49" baseline="0" dirty="0" smtClean="0">
          <a:ln w="3175">
            <a:noFill/>
          </a:ln>
          <a:gradFill>
            <a:gsLst>
              <a:gs pos="0">
                <a:schemeClr val="tx1"/>
              </a:gs>
              <a:gs pos="100000">
                <a:schemeClr val="tx1"/>
              </a:gs>
            </a:gsLst>
            <a:lin ang="5400000" scaled="1"/>
          </a:gra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gradFill>
            <a:gsLst>
              <a:gs pos="0">
                <a:schemeClr val="tx1"/>
              </a:gs>
              <a:gs pos="100000">
                <a:schemeClr val="tx1"/>
              </a:gs>
            </a:gsLst>
            <a:lin ang="5400000" scaled="1"/>
          </a:gra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gradFill>
            <a:gsLst>
              <a:gs pos="0">
                <a:schemeClr val="tx2"/>
              </a:gs>
              <a:gs pos="100000">
                <a:schemeClr val="tx2"/>
              </a:gs>
            </a:gsLst>
            <a:lin ang="5400000" scaled="1"/>
          </a:gra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gradFill>
            <a:gsLst>
              <a:gs pos="0">
                <a:schemeClr val="tx1"/>
              </a:gs>
              <a:gs pos="100000">
                <a:schemeClr val="tx1"/>
              </a:gs>
            </a:gsLst>
            <a:lin ang="5400000" scaled="1"/>
          </a:gra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gradFill>
            <a:gsLst>
              <a:gs pos="0">
                <a:schemeClr val="tx1"/>
              </a:gs>
              <a:gs pos="100000">
                <a:schemeClr val="tx1"/>
              </a:gs>
            </a:gsLst>
            <a:lin ang="5400000" scaled="1"/>
          </a:gra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gradFill>
            <a:gsLst>
              <a:gs pos="0">
                <a:schemeClr val="tx1"/>
              </a:gs>
              <a:gs pos="100000">
                <a:schemeClr val="tx1"/>
              </a:gs>
            </a:gsLst>
            <a:lin ang="5400000" scaled="1"/>
          </a:gra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6"/>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1805697640"/>
      </p:ext>
    </p:extLst>
  </p:cSld>
  <p:clrMap bg1="lt1" tx1="dk1" bg2="lt2" tx2="dk2" accent1="accent1" accent2="accent2" accent3="accent3" accent4="accent4" accent5="accent5" accent6="accent6" hlink="hlink" folHlink="folHlink"/>
  <p:sldLayoutIdLst>
    <p:sldLayoutId id="2147484589" r:id="rId1"/>
    <p:sldLayoutId id="2147484590" r:id="rId2"/>
    <p:sldLayoutId id="2147484591" r:id="rId3"/>
    <p:sldLayoutId id="2147484592" r:id="rId4"/>
    <p:sldLayoutId id="2147484593" r:id="rId5"/>
    <p:sldLayoutId id="2147484594" r:id="rId6"/>
    <p:sldLayoutId id="2147484595" r:id="rId7"/>
    <p:sldLayoutId id="2147484596" r:id="rId8"/>
    <p:sldLayoutId id="2147484597" r:id="rId9"/>
    <p:sldLayoutId id="2147484598" r:id="rId10"/>
    <p:sldLayoutId id="2147484599" r:id="rId11"/>
    <p:sldLayoutId id="2147484600" r:id="rId12"/>
    <p:sldLayoutId id="2147484601" r:id="rId13"/>
    <p:sldLayoutId id="2147484602" r:id="rId14"/>
    <p:sldLayoutId id="2147484603" r:id="rId15"/>
    <p:sldLayoutId id="2147484604" r:id="rId16"/>
    <p:sldLayoutId id="2147484605" r:id="rId17"/>
    <p:sldLayoutId id="2147484606" r:id="rId18"/>
    <p:sldLayoutId id="2147484607" r:id="rId19"/>
    <p:sldLayoutId id="2147484608" r:id="rId20"/>
    <p:sldLayoutId id="2147484609" r:id="rId21"/>
    <p:sldLayoutId id="2147484610" r:id="rId22"/>
    <p:sldLayoutId id="2147484611" r:id="rId23"/>
    <p:sldLayoutId id="2147484612" r:id="rId24"/>
    <p:sldLayoutId id="2147484613" r:id="rId25"/>
    <p:sldLayoutId id="2147484614" r:id="rId26"/>
    <p:sldLayoutId id="2147484615" r:id="rId27"/>
    <p:sldLayoutId id="2147484616" r:id="rId28"/>
    <p:sldLayoutId id="2147484617" r:id="rId29"/>
    <p:sldLayoutId id="2147484618" r:id="rId30"/>
    <p:sldLayoutId id="2147484619" r:id="rId31"/>
    <p:sldLayoutId id="2147484620" r:id="rId32"/>
    <p:sldLayoutId id="2147484621" r:id="rId33"/>
    <p:sldLayoutId id="2147484622" r:id="rId34"/>
    <p:sldLayoutId id="2147484623" r:id="rId35"/>
    <p:sldLayoutId id="2147484624" r:id="rId36"/>
    <p:sldLayoutId id="2147484625" r:id="rId37"/>
    <p:sldLayoutId id="2147484626" r:id="rId38"/>
    <p:sldLayoutId id="2147484627" r:id="rId39"/>
    <p:sldLayoutId id="2147484628" r:id="rId40"/>
    <p:sldLayoutId id="2147484629" r:id="rId41"/>
    <p:sldLayoutId id="2147484630" r:id="rId42"/>
    <p:sldLayoutId id="2147484631" r:id="rId43"/>
    <p:sldLayoutId id="2147484632" r:id="rId4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auto">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4754563" y="457200"/>
            <a:ext cx="6854825"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4754562" y="1435503"/>
            <a:ext cx="6857603"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5" cstate="hqprint">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
        <p:nvSpPr>
          <p:cNvPr id="5" name="Rectangle 4" hidden="1">
            <a:extLst>
              <a:ext uri="{FF2B5EF4-FFF2-40B4-BE49-F238E27FC236}">
                <a16:creationId xmlns:a16="http://schemas.microsoft.com/office/drawing/2014/main" id="{7BABC6C7-AADF-4DBF-97D6-92EBD74E163E}"/>
              </a:ext>
            </a:extLst>
          </p:cNvPr>
          <p:cNvSpPr/>
          <p:nvPr userDrawn="1"/>
        </p:nvSpPr>
        <p:spPr bwMode="auto">
          <a:xfrm>
            <a:off x="0" y="-138714"/>
            <a:ext cx="4169664" cy="4571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000000"/>
              </a:solidFill>
              <a:ea typeface="Segoe UI" pitchFamily="34" charset="0"/>
              <a:cs typeface="Segoe UI" pitchFamily="34" charset="0"/>
            </a:endParaRPr>
          </a:p>
        </p:txBody>
      </p:sp>
      <p:pic>
        <p:nvPicPr>
          <p:cNvPr id="54" name="Ignite light" descr="Ignite event illustration light" hidden="1">
            <a:extLst>
              <a:ext uri="{FF2B5EF4-FFF2-40B4-BE49-F238E27FC236}">
                <a16:creationId xmlns:a16="http://schemas.microsoft.com/office/drawing/2014/main" id="{DCD3C119-3C31-44E9-ACEF-74B542216E46}"/>
              </a:ext>
            </a:extLst>
          </p:cNvPr>
          <p:cNvPicPr>
            <a:picLocks noChangeAspect="1"/>
          </p:cNvPicPr>
          <p:nvPr userDrawn="1"/>
        </p:nvPicPr>
        <p:blipFill rotWithShape="1">
          <a:blip r:embed="rId36"/>
          <a:srcRect l="52412" r="13395"/>
          <a:stretch/>
        </p:blipFill>
        <p:spPr>
          <a:xfrm>
            <a:off x="1" y="0"/>
            <a:ext cx="4168773" cy="6857999"/>
          </a:xfrm>
          <a:prstGeom prst="rect">
            <a:avLst/>
          </a:prstGeom>
        </p:spPr>
      </p:pic>
      <p:pic>
        <p:nvPicPr>
          <p:cNvPr id="3" name="Picture 2">
            <a:extLst>
              <a:ext uri="{FF2B5EF4-FFF2-40B4-BE49-F238E27FC236}">
                <a16:creationId xmlns:a16="http://schemas.microsoft.com/office/drawing/2014/main" id="{7F551CA6-39E0-4E3E-B265-F684926B5103}"/>
              </a:ext>
            </a:extLst>
          </p:cNvPr>
          <p:cNvPicPr>
            <a:picLocks noChangeAspect="1"/>
          </p:cNvPicPr>
          <p:nvPr userDrawn="1"/>
        </p:nvPicPr>
        <p:blipFill>
          <a:blip r:embed="rId37"/>
          <a:stretch>
            <a:fillRect/>
          </a:stretch>
        </p:blipFill>
        <p:spPr>
          <a:xfrm>
            <a:off x="0" y="0"/>
            <a:ext cx="4170628" cy="6858000"/>
          </a:xfrm>
          <a:prstGeom prst="rect">
            <a:avLst/>
          </a:prstGeom>
        </p:spPr>
      </p:pic>
    </p:spTree>
    <p:extLst>
      <p:ext uri="{BB962C8B-B14F-4D97-AF65-F5344CB8AC3E}">
        <p14:creationId xmlns:p14="http://schemas.microsoft.com/office/powerpoint/2010/main" val="2392139725"/>
      </p:ext>
    </p:extLst>
  </p:cSld>
  <p:clrMap bg1="dk1" tx1="lt1" bg2="dk2" tx2="lt2" accent1="accent1" accent2="accent2" accent3="accent3" accent4="accent4" accent5="accent5" accent6="accent6" hlink="hlink" folHlink="folHlink"/>
  <p:sldLayoutIdLst>
    <p:sldLayoutId id="2147484934" r:id="rId1"/>
    <p:sldLayoutId id="2147484935" r:id="rId2"/>
    <p:sldLayoutId id="2147484936" r:id="rId3"/>
    <p:sldLayoutId id="2147484937" r:id="rId4"/>
    <p:sldLayoutId id="2147484938" r:id="rId5"/>
    <p:sldLayoutId id="2147484939" r:id="rId6"/>
    <p:sldLayoutId id="2147484940" r:id="rId7"/>
    <p:sldLayoutId id="2147484941" r:id="rId8"/>
    <p:sldLayoutId id="2147484942" r:id="rId9"/>
    <p:sldLayoutId id="2147484943" r:id="rId10"/>
    <p:sldLayoutId id="2147484944" r:id="rId11"/>
    <p:sldLayoutId id="2147484945" r:id="rId12"/>
    <p:sldLayoutId id="2147484946" r:id="rId13"/>
    <p:sldLayoutId id="2147484947" r:id="rId14"/>
    <p:sldLayoutId id="2147484948" r:id="rId15"/>
    <p:sldLayoutId id="2147484949" r:id="rId16"/>
    <p:sldLayoutId id="2147484950" r:id="rId17"/>
    <p:sldLayoutId id="2147484951" r:id="rId18"/>
    <p:sldLayoutId id="2147484952" r:id="rId19"/>
    <p:sldLayoutId id="2147484953" r:id="rId20"/>
    <p:sldLayoutId id="2147484954" r:id="rId21"/>
    <p:sldLayoutId id="2147484955" r:id="rId22"/>
    <p:sldLayoutId id="2147484956" r:id="rId23"/>
    <p:sldLayoutId id="2147484957" r:id="rId24"/>
    <p:sldLayoutId id="2147484958" r:id="rId25"/>
    <p:sldLayoutId id="2147484959" r:id="rId26"/>
    <p:sldLayoutId id="2147484960" r:id="rId27"/>
    <p:sldLayoutId id="2147484961" r:id="rId28"/>
    <p:sldLayoutId id="2147484962" r:id="rId29"/>
    <p:sldLayoutId id="2147484963" r:id="rId30"/>
    <p:sldLayoutId id="2147484964" r:id="rId31"/>
    <p:sldLayoutId id="2147484965" r:id="rId32"/>
    <p:sldLayoutId id="2147484966" r:id="rId3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85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85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85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85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85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pos="2626">
          <p15:clr>
            <a:srgbClr val="C35EA4"/>
          </p15:clr>
        </p15:guide>
        <p15:guide id="32" pos="2995">
          <p15:clr>
            <a:srgbClr val="5ACBF0"/>
          </p15:clr>
        </p15:guide>
        <p15:guide id="33" pos="2811">
          <p15:clr>
            <a:srgbClr val="A4A3A4"/>
          </p15:clr>
        </p15:guide>
        <p15:guide id="34" orient="horz" pos="3744">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75.png"/><Relationship Id="rId13" Type="http://schemas.openxmlformats.org/officeDocument/2006/relationships/image" Target="../media/image80.png"/><Relationship Id="rId3" Type="http://schemas.openxmlformats.org/officeDocument/2006/relationships/image" Target="../media/image70.svg"/><Relationship Id="rId7" Type="http://schemas.openxmlformats.org/officeDocument/2006/relationships/image" Target="../media/image74.png"/><Relationship Id="rId12" Type="http://schemas.openxmlformats.org/officeDocument/2006/relationships/image" Target="../media/image79.svg"/><Relationship Id="rId2" Type="http://schemas.openxmlformats.org/officeDocument/2006/relationships/image" Target="../media/image69.png"/><Relationship Id="rId16" Type="http://schemas.openxmlformats.org/officeDocument/2006/relationships/image" Target="../media/image83.png"/><Relationship Id="rId1" Type="http://schemas.openxmlformats.org/officeDocument/2006/relationships/slideLayout" Target="../slideLayouts/slideLayout28.xml"/><Relationship Id="rId6" Type="http://schemas.openxmlformats.org/officeDocument/2006/relationships/image" Target="../media/image73.svg"/><Relationship Id="rId11" Type="http://schemas.openxmlformats.org/officeDocument/2006/relationships/image" Target="../media/image78.png"/><Relationship Id="rId5" Type="http://schemas.openxmlformats.org/officeDocument/2006/relationships/image" Target="../media/image72.png"/><Relationship Id="rId15" Type="http://schemas.openxmlformats.org/officeDocument/2006/relationships/image" Target="../media/image82.png"/><Relationship Id="rId10" Type="http://schemas.openxmlformats.org/officeDocument/2006/relationships/image" Target="../media/image77.png"/><Relationship Id="rId4" Type="http://schemas.openxmlformats.org/officeDocument/2006/relationships/image" Target="../media/image71.png"/><Relationship Id="rId9" Type="http://schemas.openxmlformats.org/officeDocument/2006/relationships/image" Target="../media/image76.svg"/><Relationship Id="rId14" Type="http://schemas.openxmlformats.org/officeDocument/2006/relationships/image" Target="../media/image81.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 name="Rounded Rectangle 42">
            <a:extLst>
              <a:ext uri="{FF2B5EF4-FFF2-40B4-BE49-F238E27FC236}">
                <a16:creationId xmlns:a16="http://schemas.microsoft.com/office/drawing/2014/main" id="{AF36E7D5-B5F0-0F5B-E139-B5454B7087A2}"/>
              </a:ext>
            </a:extLst>
          </p:cNvPr>
          <p:cNvSpPr/>
          <p:nvPr/>
        </p:nvSpPr>
        <p:spPr>
          <a:xfrm>
            <a:off x="3530385" y="4511657"/>
            <a:ext cx="599872" cy="862348"/>
          </a:xfrm>
          <a:prstGeom prst="roundRect">
            <a:avLst>
              <a:gd name="adj" fmla="val 9810"/>
            </a:avLst>
          </a:prstGeom>
          <a:solidFill>
            <a:srgbClr val="F9F9F9"/>
          </a:solidFill>
          <a:ln w="1905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 name="TextBox 205">
            <a:extLst>
              <a:ext uri="{FF2B5EF4-FFF2-40B4-BE49-F238E27FC236}">
                <a16:creationId xmlns:a16="http://schemas.microsoft.com/office/drawing/2014/main" id="{44A5551C-32EB-E3B1-FF0C-16716CED22CB}"/>
              </a:ext>
            </a:extLst>
          </p:cNvPr>
          <p:cNvSpPr txBox="1"/>
          <p:nvPr/>
        </p:nvSpPr>
        <p:spPr>
          <a:xfrm>
            <a:off x="3484210" y="5032183"/>
            <a:ext cx="697636" cy="313932"/>
          </a:xfrm>
          <a:prstGeom prst="rect">
            <a:avLst/>
          </a:prstGeom>
          <a:noFill/>
        </p:spPr>
        <p:txBody>
          <a:bodyPr wrap="square" rtlCol="0">
            <a:spAutoFit/>
          </a:bodyPr>
          <a:lstStyle/>
          <a:p>
            <a:pPr algn="ctr"/>
            <a:r>
              <a:rPr lang="en-US" sz="720" b="1" dirty="0">
                <a:solidFill>
                  <a:srgbClr val="3F3F3F"/>
                </a:solidFill>
                <a:latin typeface="Segoe UI Semibold" panose="020B0502040204020203" pitchFamily="34" charset="0"/>
                <a:cs typeface="Segoe UI Semibold" panose="020B0502040204020203" pitchFamily="34" charset="0"/>
              </a:rPr>
              <a:t>Event </a:t>
            </a:r>
          </a:p>
          <a:p>
            <a:pPr algn="ctr"/>
            <a:r>
              <a:rPr lang="en-US" sz="720" b="1" dirty="0">
                <a:solidFill>
                  <a:srgbClr val="3F3F3F"/>
                </a:solidFill>
                <a:latin typeface="Segoe UI Semibold" panose="020B0502040204020203" pitchFamily="34" charset="0"/>
                <a:cs typeface="Segoe UI Semibold" panose="020B0502040204020203" pitchFamily="34" charset="0"/>
              </a:rPr>
              <a:t>Hubs</a:t>
            </a:r>
          </a:p>
        </p:txBody>
      </p:sp>
      <p:sp>
        <p:nvSpPr>
          <p:cNvPr id="2" name="Title 1">
            <a:extLst>
              <a:ext uri="{FF2B5EF4-FFF2-40B4-BE49-F238E27FC236}">
                <a16:creationId xmlns:a16="http://schemas.microsoft.com/office/drawing/2014/main" id="{E908B7B9-ADDB-BCE4-4382-F94AD0B5ABC8}"/>
              </a:ext>
            </a:extLst>
          </p:cNvPr>
          <p:cNvSpPr>
            <a:spLocks noGrp="1"/>
          </p:cNvSpPr>
          <p:nvPr>
            <p:ph type="title"/>
          </p:nvPr>
        </p:nvSpPr>
        <p:spPr/>
        <p:txBody>
          <a:bodyPr/>
          <a:lstStyle/>
          <a:p>
            <a:r>
              <a:rPr lang="en-US" dirty="0"/>
              <a:t>Azure Maps Real Time Tracking Demo – Solution Architecture</a:t>
            </a:r>
          </a:p>
        </p:txBody>
      </p:sp>
      <p:sp>
        <p:nvSpPr>
          <p:cNvPr id="27" name="Rounded Rectangle 157">
            <a:extLst>
              <a:ext uri="{FF2B5EF4-FFF2-40B4-BE49-F238E27FC236}">
                <a16:creationId xmlns:a16="http://schemas.microsoft.com/office/drawing/2014/main" id="{99C6C4C2-9CEA-C241-CE5C-55095AEAA860}"/>
              </a:ext>
            </a:extLst>
          </p:cNvPr>
          <p:cNvSpPr/>
          <p:nvPr/>
        </p:nvSpPr>
        <p:spPr>
          <a:xfrm>
            <a:off x="1564673" y="1912848"/>
            <a:ext cx="848361" cy="332011"/>
          </a:xfrm>
          <a:prstGeom prst="roundRect">
            <a:avLst>
              <a:gd name="adj" fmla="val 50000"/>
            </a:avLst>
          </a:prstGeom>
          <a:solidFill>
            <a:srgbClr val="D2ED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b="1" dirty="0">
                <a:solidFill>
                  <a:srgbClr val="105E7D"/>
                </a:solidFill>
                <a:latin typeface="Segoe UI Semibold" panose="020B0502040204020203" pitchFamily="34" charset="0"/>
                <a:cs typeface="Segoe UI Semibold" panose="020B0502040204020203" pitchFamily="34" charset="0"/>
              </a:rPr>
              <a:t>          </a:t>
            </a:r>
          </a:p>
        </p:txBody>
      </p:sp>
      <p:sp>
        <p:nvSpPr>
          <p:cNvPr id="30" name="Rectangle 29">
            <a:extLst>
              <a:ext uri="{FF2B5EF4-FFF2-40B4-BE49-F238E27FC236}">
                <a16:creationId xmlns:a16="http://schemas.microsoft.com/office/drawing/2014/main" id="{AF095E24-A986-2131-852E-989AD860E8B0}"/>
              </a:ext>
            </a:extLst>
          </p:cNvPr>
          <p:cNvSpPr/>
          <p:nvPr/>
        </p:nvSpPr>
        <p:spPr>
          <a:xfrm>
            <a:off x="1719388" y="1971131"/>
            <a:ext cx="538930" cy="215444"/>
          </a:xfrm>
          <a:prstGeom prst="rect">
            <a:avLst/>
          </a:prstGeom>
        </p:spPr>
        <p:txBody>
          <a:bodyPr wrap="none">
            <a:spAutoFit/>
          </a:bodyPr>
          <a:lstStyle/>
          <a:p>
            <a:r>
              <a:rPr lang="en-US" sz="800" b="1" dirty="0">
                <a:solidFill>
                  <a:srgbClr val="105E7D"/>
                </a:solidFill>
                <a:latin typeface="Segoe UI Semibold" panose="020B0502040204020203" pitchFamily="34" charset="0"/>
                <a:cs typeface="Segoe UI Semibold" panose="020B0502040204020203" pitchFamily="34" charset="0"/>
              </a:rPr>
              <a:t>Devices</a:t>
            </a:r>
          </a:p>
        </p:txBody>
      </p:sp>
      <p:grpSp>
        <p:nvGrpSpPr>
          <p:cNvPr id="9" name="Group 8">
            <a:extLst>
              <a:ext uri="{FF2B5EF4-FFF2-40B4-BE49-F238E27FC236}">
                <a16:creationId xmlns:a16="http://schemas.microsoft.com/office/drawing/2014/main" id="{ABFCDC95-1EFC-7778-EEBA-44FC851CB4E8}"/>
              </a:ext>
            </a:extLst>
          </p:cNvPr>
          <p:cNvGrpSpPr/>
          <p:nvPr/>
        </p:nvGrpSpPr>
        <p:grpSpPr>
          <a:xfrm>
            <a:off x="3531540" y="3079037"/>
            <a:ext cx="599872" cy="642239"/>
            <a:chOff x="4350961" y="2272252"/>
            <a:chExt cx="599872" cy="642239"/>
          </a:xfrm>
        </p:grpSpPr>
        <p:grpSp>
          <p:nvGrpSpPr>
            <p:cNvPr id="82" name="Group 81">
              <a:extLst>
                <a:ext uri="{FF2B5EF4-FFF2-40B4-BE49-F238E27FC236}">
                  <a16:creationId xmlns:a16="http://schemas.microsoft.com/office/drawing/2014/main" id="{9C02B5C5-07D3-FE3A-8D31-88855BA739B5}"/>
                </a:ext>
              </a:extLst>
            </p:cNvPr>
            <p:cNvGrpSpPr/>
            <p:nvPr/>
          </p:nvGrpSpPr>
          <p:grpSpPr>
            <a:xfrm>
              <a:off x="4350961" y="2272252"/>
              <a:ext cx="599872" cy="642239"/>
              <a:chOff x="1456153" y="1126775"/>
              <a:chExt cx="618530" cy="369993"/>
            </a:xfrm>
          </p:grpSpPr>
          <p:sp>
            <p:nvSpPr>
              <p:cNvPr id="83" name="Rounded Rectangle 42">
                <a:extLst>
                  <a:ext uri="{FF2B5EF4-FFF2-40B4-BE49-F238E27FC236}">
                    <a16:creationId xmlns:a16="http://schemas.microsoft.com/office/drawing/2014/main" id="{234BA49F-58F7-11B9-2B24-50376970F459}"/>
                  </a:ext>
                </a:extLst>
              </p:cNvPr>
              <p:cNvSpPr/>
              <p:nvPr/>
            </p:nvSpPr>
            <p:spPr>
              <a:xfrm>
                <a:off x="1456153" y="1126775"/>
                <a:ext cx="618530" cy="367964"/>
              </a:xfrm>
              <a:prstGeom prst="roundRect">
                <a:avLst>
                  <a:gd name="adj" fmla="val 9810"/>
                </a:avLst>
              </a:prstGeom>
              <a:solidFill>
                <a:srgbClr val="F9F9F9"/>
              </a:solidFill>
              <a:ln w="1905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TextBox 83">
                <a:extLst>
                  <a:ext uri="{FF2B5EF4-FFF2-40B4-BE49-F238E27FC236}">
                    <a16:creationId xmlns:a16="http://schemas.microsoft.com/office/drawing/2014/main" id="{15677689-529F-02C3-B787-E368CF593160}"/>
                  </a:ext>
                </a:extLst>
              </p:cNvPr>
              <p:cNvSpPr txBox="1"/>
              <p:nvPr/>
            </p:nvSpPr>
            <p:spPr>
              <a:xfrm>
                <a:off x="1478905" y="1379743"/>
                <a:ext cx="573022" cy="117025"/>
              </a:xfrm>
              <a:prstGeom prst="rect">
                <a:avLst/>
              </a:prstGeom>
              <a:noFill/>
            </p:spPr>
            <p:txBody>
              <a:bodyPr wrap="square" rtlCol="0">
                <a:spAutoFit/>
              </a:bodyPr>
              <a:lstStyle/>
              <a:p>
                <a:pPr algn="ctr"/>
                <a:r>
                  <a:rPr lang="en-US" sz="720" b="1" dirty="0">
                    <a:solidFill>
                      <a:srgbClr val="3F3F3F"/>
                    </a:solidFill>
                    <a:latin typeface="Segoe UI Semibold" panose="020B0502040204020203" pitchFamily="34" charset="0"/>
                    <a:cs typeface="Segoe UI Semibold" panose="020B0502040204020203" pitchFamily="34" charset="0"/>
                  </a:rPr>
                  <a:t>IoT Hub</a:t>
                </a:r>
              </a:p>
            </p:txBody>
          </p:sp>
        </p:grpSp>
        <p:pic>
          <p:nvPicPr>
            <p:cNvPr id="85" name="Graphic 84">
              <a:extLst>
                <a:ext uri="{FF2B5EF4-FFF2-40B4-BE49-F238E27FC236}">
                  <a16:creationId xmlns:a16="http://schemas.microsoft.com/office/drawing/2014/main" id="{3D29A2E4-701E-8A0F-89B4-F7E6BC56A7B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4468016" y="2335642"/>
              <a:ext cx="365760" cy="365760"/>
            </a:xfrm>
            <a:prstGeom prst="rect">
              <a:avLst/>
            </a:prstGeom>
          </p:spPr>
        </p:pic>
      </p:grpSp>
      <p:sp>
        <p:nvSpPr>
          <p:cNvPr id="91" name="Rounded Rectangle 157">
            <a:extLst>
              <a:ext uri="{FF2B5EF4-FFF2-40B4-BE49-F238E27FC236}">
                <a16:creationId xmlns:a16="http://schemas.microsoft.com/office/drawing/2014/main" id="{E7665C07-B2D3-E8EF-90E5-EF8EA6FDEB9C}"/>
              </a:ext>
            </a:extLst>
          </p:cNvPr>
          <p:cNvSpPr/>
          <p:nvPr/>
        </p:nvSpPr>
        <p:spPr>
          <a:xfrm>
            <a:off x="3401726" y="2419309"/>
            <a:ext cx="848361" cy="332011"/>
          </a:xfrm>
          <a:prstGeom prst="roundRect">
            <a:avLst>
              <a:gd name="adj" fmla="val 50000"/>
            </a:avLst>
          </a:prstGeom>
          <a:solidFill>
            <a:srgbClr val="D2ED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b="1" dirty="0">
                <a:solidFill>
                  <a:srgbClr val="105E7D"/>
                </a:solidFill>
                <a:latin typeface="Segoe UI Semibold" panose="020B0502040204020203" pitchFamily="34" charset="0"/>
                <a:cs typeface="Segoe UI Semibold" panose="020B0502040204020203" pitchFamily="34" charset="0"/>
              </a:rPr>
              <a:t>          </a:t>
            </a:r>
          </a:p>
        </p:txBody>
      </p:sp>
      <p:sp>
        <p:nvSpPr>
          <p:cNvPr id="93" name="Rectangle 92">
            <a:extLst>
              <a:ext uri="{FF2B5EF4-FFF2-40B4-BE49-F238E27FC236}">
                <a16:creationId xmlns:a16="http://schemas.microsoft.com/office/drawing/2014/main" id="{4019D95C-44CC-DBEB-A22E-9CC88A201202}"/>
              </a:ext>
            </a:extLst>
          </p:cNvPr>
          <p:cNvSpPr/>
          <p:nvPr/>
        </p:nvSpPr>
        <p:spPr>
          <a:xfrm>
            <a:off x="3444890" y="2419309"/>
            <a:ext cx="848359" cy="338554"/>
          </a:xfrm>
          <a:prstGeom prst="rect">
            <a:avLst/>
          </a:prstGeom>
        </p:spPr>
        <p:txBody>
          <a:bodyPr wrap="square">
            <a:spAutoFit/>
          </a:bodyPr>
          <a:lstStyle/>
          <a:p>
            <a:r>
              <a:rPr lang="en-US" sz="800" b="1" dirty="0">
                <a:solidFill>
                  <a:srgbClr val="105E7D"/>
                </a:solidFill>
                <a:latin typeface="Segoe UI Semibold" panose="020B0502040204020203" pitchFamily="34" charset="0"/>
                <a:cs typeface="Segoe UI Semibold" panose="020B0502040204020203" pitchFamily="34" charset="0"/>
              </a:rPr>
              <a:t>Ingestion &amp; Provisioning</a:t>
            </a:r>
          </a:p>
        </p:txBody>
      </p:sp>
      <p:cxnSp>
        <p:nvCxnSpPr>
          <p:cNvPr id="95" name="Straight Connector 94">
            <a:extLst>
              <a:ext uri="{FF2B5EF4-FFF2-40B4-BE49-F238E27FC236}">
                <a16:creationId xmlns:a16="http://schemas.microsoft.com/office/drawing/2014/main" id="{5C17E195-2F9E-EF22-53C6-D1CEAA568494}"/>
              </a:ext>
            </a:extLst>
          </p:cNvPr>
          <p:cNvCxnSpPr>
            <a:cxnSpLocks/>
          </p:cNvCxnSpPr>
          <p:nvPr/>
        </p:nvCxnSpPr>
        <p:spPr>
          <a:xfrm>
            <a:off x="2577235" y="3466154"/>
            <a:ext cx="815670" cy="0"/>
          </a:xfrm>
          <a:prstGeom prst="line">
            <a:avLst/>
          </a:prstGeom>
          <a:ln w="22225">
            <a:solidFill>
              <a:srgbClr val="ACACAC"/>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1" name="Picture 20">
            <a:extLst>
              <a:ext uri="{FF2B5EF4-FFF2-40B4-BE49-F238E27FC236}">
                <a16:creationId xmlns:a16="http://schemas.microsoft.com/office/drawing/2014/main" id="{1FBC53AB-0F17-EB0B-20A8-67DD92F973B1}"/>
              </a:ext>
            </a:extLst>
          </p:cNvPr>
          <p:cNvPicPr>
            <a:picLocks noChangeAspect="1"/>
          </p:cNvPicPr>
          <p:nvPr/>
        </p:nvPicPr>
        <p:blipFill>
          <a:blip r:embed="rId4"/>
          <a:stretch>
            <a:fillRect/>
          </a:stretch>
        </p:blipFill>
        <p:spPr>
          <a:xfrm>
            <a:off x="1614359" y="2600896"/>
            <a:ext cx="681611" cy="147306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23" name="Rounded Rectangle 9">
            <a:extLst>
              <a:ext uri="{FF2B5EF4-FFF2-40B4-BE49-F238E27FC236}">
                <a16:creationId xmlns:a16="http://schemas.microsoft.com/office/drawing/2014/main" id="{D43579C5-4298-FACB-7B5A-92404C207E78}"/>
              </a:ext>
            </a:extLst>
          </p:cNvPr>
          <p:cNvSpPr/>
          <p:nvPr/>
        </p:nvSpPr>
        <p:spPr>
          <a:xfrm>
            <a:off x="1366786" y="2397304"/>
            <a:ext cx="1210449" cy="2116494"/>
          </a:xfrm>
          <a:prstGeom prst="roundRect">
            <a:avLst>
              <a:gd name="adj" fmla="val 9810"/>
            </a:avLst>
          </a:prstGeom>
          <a:noFill/>
          <a:ln w="19050">
            <a:solidFill>
              <a:srgbClr val="E0DEDD"/>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ounded Rectangle 9">
            <a:extLst>
              <a:ext uri="{FF2B5EF4-FFF2-40B4-BE49-F238E27FC236}">
                <a16:creationId xmlns:a16="http://schemas.microsoft.com/office/drawing/2014/main" id="{DBF362F5-6298-6127-73B6-693CEDDFADBE}"/>
              </a:ext>
            </a:extLst>
          </p:cNvPr>
          <p:cNvSpPr/>
          <p:nvPr/>
        </p:nvSpPr>
        <p:spPr>
          <a:xfrm>
            <a:off x="3410777" y="2887924"/>
            <a:ext cx="859958" cy="1209040"/>
          </a:xfrm>
          <a:prstGeom prst="roundRect">
            <a:avLst>
              <a:gd name="adj" fmla="val 9810"/>
            </a:avLst>
          </a:prstGeom>
          <a:noFill/>
          <a:ln w="19050">
            <a:solidFill>
              <a:srgbClr val="E0DEDD"/>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488320E5-649B-288C-8735-B2E849AE895B}"/>
              </a:ext>
            </a:extLst>
          </p:cNvPr>
          <p:cNvSpPr txBox="1"/>
          <p:nvPr/>
        </p:nvSpPr>
        <p:spPr>
          <a:xfrm>
            <a:off x="1463763" y="4151384"/>
            <a:ext cx="1016493" cy="313932"/>
          </a:xfrm>
          <a:prstGeom prst="rect">
            <a:avLst/>
          </a:prstGeom>
          <a:noFill/>
        </p:spPr>
        <p:txBody>
          <a:bodyPr wrap="square" rtlCol="0">
            <a:spAutoFit/>
          </a:bodyPr>
          <a:lstStyle/>
          <a:p>
            <a:pPr algn="ctr"/>
            <a:r>
              <a:rPr lang="en-US" sz="720" b="1" dirty="0">
                <a:solidFill>
                  <a:srgbClr val="3F3F3F"/>
                </a:solidFill>
                <a:latin typeface="Segoe UI Semibold" panose="020B0502040204020203" pitchFamily="34" charset="0"/>
                <a:cs typeface="Segoe UI Semibold" panose="020B0502040204020203" pitchFamily="34" charset="0"/>
              </a:rPr>
              <a:t>IoT Plug and Play  App</a:t>
            </a:r>
          </a:p>
        </p:txBody>
      </p:sp>
      <p:sp>
        <p:nvSpPr>
          <p:cNvPr id="28" name="TextBox 27">
            <a:extLst>
              <a:ext uri="{FF2B5EF4-FFF2-40B4-BE49-F238E27FC236}">
                <a16:creationId xmlns:a16="http://schemas.microsoft.com/office/drawing/2014/main" id="{A0188843-96A8-7936-373E-B515FACD74EC}"/>
              </a:ext>
            </a:extLst>
          </p:cNvPr>
          <p:cNvSpPr txBox="1"/>
          <p:nvPr/>
        </p:nvSpPr>
        <p:spPr>
          <a:xfrm>
            <a:off x="2655053" y="3188713"/>
            <a:ext cx="681611" cy="203133"/>
          </a:xfrm>
          <a:prstGeom prst="rect">
            <a:avLst/>
          </a:prstGeom>
          <a:noFill/>
        </p:spPr>
        <p:txBody>
          <a:bodyPr wrap="square" rtlCol="0">
            <a:spAutoFit/>
          </a:bodyPr>
          <a:lstStyle/>
          <a:p>
            <a:pPr algn="ctr"/>
            <a:r>
              <a:rPr lang="en-US" sz="720" b="1" dirty="0">
                <a:solidFill>
                  <a:srgbClr val="3F3F3F"/>
                </a:solidFill>
                <a:latin typeface="Segoe UI Semibold" panose="020B0502040204020203" pitchFamily="34" charset="0"/>
                <a:cs typeface="Segoe UI Semibold" panose="020B0502040204020203" pitchFamily="34" charset="0"/>
              </a:rPr>
              <a:t>MQTT</a:t>
            </a:r>
          </a:p>
        </p:txBody>
      </p:sp>
      <p:grpSp>
        <p:nvGrpSpPr>
          <p:cNvPr id="33" name="Group 32">
            <a:extLst>
              <a:ext uri="{FF2B5EF4-FFF2-40B4-BE49-F238E27FC236}">
                <a16:creationId xmlns:a16="http://schemas.microsoft.com/office/drawing/2014/main" id="{BF24F9D7-38B1-FA13-251D-D6E51FF265E7}"/>
              </a:ext>
            </a:extLst>
          </p:cNvPr>
          <p:cNvGrpSpPr/>
          <p:nvPr/>
        </p:nvGrpSpPr>
        <p:grpSpPr>
          <a:xfrm>
            <a:off x="5495973" y="1734512"/>
            <a:ext cx="599872" cy="854953"/>
            <a:chOff x="5157811" y="3099293"/>
            <a:chExt cx="599872" cy="854953"/>
          </a:xfrm>
        </p:grpSpPr>
        <p:sp>
          <p:nvSpPr>
            <p:cNvPr id="32" name="Rounded Rectangle 42">
              <a:extLst>
                <a:ext uri="{FF2B5EF4-FFF2-40B4-BE49-F238E27FC236}">
                  <a16:creationId xmlns:a16="http://schemas.microsoft.com/office/drawing/2014/main" id="{562AC6BE-C547-BAA9-4A5E-85F1F42E1D45}"/>
                </a:ext>
              </a:extLst>
            </p:cNvPr>
            <p:cNvSpPr/>
            <p:nvPr/>
          </p:nvSpPr>
          <p:spPr>
            <a:xfrm>
              <a:off x="5157811" y="3099293"/>
              <a:ext cx="599872" cy="854953"/>
            </a:xfrm>
            <a:prstGeom prst="roundRect">
              <a:avLst>
                <a:gd name="adj" fmla="val 9810"/>
              </a:avLst>
            </a:prstGeom>
            <a:solidFill>
              <a:srgbClr val="F9F9F9"/>
            </a:solidFill>
            <a:ln w="1905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Graphic 28">
              <a:extLst>
                <a:ext uri="{FF2B5EF4-FFF2-40B4-BE49-F238E27FC236}">
                  <a16:creationId xmlns:a16="http://schemas.microsoft.com/office/drawing/2014/main" id="{4EF47436-7898-7A51-4E60-FF936B3F0B7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272075" y="3206173"/>
              <a:ext cx="371346" cy="371346"/>
            </a:xfrm>
            <a:prstGeom prst="rect">
              <a:avLst/>
            </a:prstGeom>
          </p:spPr>
        </p:pic>
        <p:sp>
          <p:nvSpPr>
            <p:cNvPr id="31" name="TextBox 30">
              <a:extLst>
                <a:ext uri="{FF2B5EF4-FFF2-40B4-BE49-F238E27FC236}">
                  <a16:creationId xmlns:a16="http://schemas.microsoft.com/office/drawing/2014/main" id="{DA2065E0-9356-B6E3-9B99-B175E6205F6E}"/>
                </a:ext>
              </a:extLst>
            </p:cNvPr>
            <p:cNvSpPr txBox="1"/>
            <p:nvPr/>
          </p:nvSpPr>
          <p:spPr>
            <a:xfrm>
              <a:off x="5179879" y="3562951"/>
              <a:ext cx="555737" cy="313932"/>
            </a:xfrm>
            <a:prstGeom prst="rect">
              <a:avLst/>
            </a:prstGeom>
            <a:noFill/>
          </p:spPr>
          <p:txBody>
            <a:bodyPr wrap="square" rtlCol="0">
              <a:spAutoFit/>
            </a:bodyPr>
            <a:lstStyle/>
            <a:p>
              <a:pPr algn="ctr"/>
              <a:r>
                <a:rPr lang="en-US" sz="720" b="1" dirty="0">
                  <a:solidFill>
                    <a:srgbClr val="3F3F3F"/>
                  </a:solidFill>
                  <a:latin typeface="Segoe UI Semibold" panose="020B0502040204020203" pitchFamily="34" charset="0"/>
                  <a:cs typeface="Segoe UI Semibold" panose="020B0502040204020203" pitchFamily="34" charset="0"/>
                </a:rPr>
                <a:t>Function App</a:t>
              </a:r>
            </a:p>
          </p:txBody>
        </p:sp>
      </p:grpSp>
      <p:sp>
        <p:nvSpPr>
          <p:cNvPr id="34" name="Rounded Rectangle 9">
            <a:extLst>
              <a:ext uri="{FF2B5EF4-FFF2-40B4-BE49-F238E27FC236}">
                <a16:creationId xmlns:a16="http://schemas.microsoft.com/office/drawing/2014/main" id="{820B517E-0F06-537D-F33B-70F024F12950}"/>
              </a:ext>
            </a:extLst>
          </p:cNvPr>
          <p:cNvSpPr/>
          <p:nvPr/>
        </p:nvSpPr>
        <p:spPr>
          <a:xfrm>
            <a:off x="5288940" y="1610770"/>
            <a:ext cx="1026510" cy="2106984"/>
          </a:xfrm>
          <a:prstGeom prst="roundRect">
            <a:avLst>
              <a:gd name="adj" fmla="val 9810"/>
            </a:avLst>
          </a:prstGeom>
          <a:noFill/>
          <a:ln w="19050">
            <a:solidFill>
              <a:srgbClr val="E0DEDD"/>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5" name="Table 35">
            <a:extLst>
              <a:ext uri="{FF2B5EF4-FFF2-40B4-BE49-F238E27FC236}">
                <a16:creationId xmlns:a16="http://schemas.microsoft.com/office/drawing/2014/main" id="{85437DB5-7920-5D42-D735-AFB628F77010}"/>
              </a:ext>
            </a:extLst>
          </p:cNvPr>
          <p:cNvGraphicFramePr>
            <a:graphicFrameLocks noGrp="1"/>
          </p:cNvGraphicFramePr>
          <p:nvPr>
            <p:extLst>
              <p:ext uri="{D42A27DB-BD31-4B8C-83A1-F6EECF244321}">
                <p14:modId xmlns:p14="http://schemas.microsoft.com/office/powerpoint/2010/main" val="2126293761"/>
              </p:ext>
            </p:extLst>
          </p:nvPr>
        </p:nvGraphicFramePr>
        <p:xfrm>
          <a:off x="5421610" y="2748483"/>
          <a:ext cx="781923" cy="853440"/>
        </p:xfrm>
        <a:graphic>
          <a:graphicData uri="http://schemas.openxmlformats.org/drawingml/2006/table">
            <a:tbl>
              <a:tblPr bandRow="1">
                <a:tableStyleId>{08FB837D-C827-4EFA-A057-4D05807E0F7C}</a:tableStyleId>
              </a:tblPr>
              <a:tblGrid>
                <a:gridCol w="781923">
                  <a:extLst>
                    <a:ext uri="{9D8B030D-6E8A-4147-A177-3AD203B41FA5}">
                      <a16:colId xmlns:a16="http://schemas.microsoft.com/office/drawing/2014/main" val="568119221"/>
                    </a:ext>
                  </a:extLst>
                </a:gridCol>
              </a:tblGrid>
              <a:tr h="185420">
                <a:tc>
                  <a:txBody>
                    <a:bodyPr/>
                    <a:lstStyle/>
                    <a:p>
                      <a:r>
                        <a:rPr lang="en-US" sz="800" dirty="0"/>
                        <a:t>Index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83395177"/>
                  </a:ext>
                </a:extLst>
              </a:tr>
              <a:tr h="185420">
                <a:tc>
                  <a:txBody>
                    <a:bodyPr/>
                    <a:lstStyle/>
                    <a:p>
                      <a:r>
                        <a:rPr lang="en-US" sz="800" dirty="0"/>
                        <a:t>notification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52503843"/>
                  </a:ext>
                </a:extLst>
              </a:tr>
              <a:tr h="185420">
                <a:tc>
                  <a:txBody>
                    <a:bodyPr/>
                    <a:lstStyle/>
                    <a:p>
                      <a:r>
                        <a:rPr lang="en-US" sz="800" dirty="0"/>
                        <a:t>negotiate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24645010"/>
                  </a:ext>
                </a:extLst>
              </a:tr>
              <a:tr h="185420">
                <a:tc>
                  <a:txBody>
                    <a:bodyPr/>
                    <a:lstStyle/>
                    <a:p>
                      <a:r>
                        <a:rPr lang="en-US" sz="800" dirty="0"/>
                        <a:t>processdata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53803820"/>
                  </a:ext>
                </a:extLst>
              </a:tr>
            </a:tbl>
          </a:graphicData>
        </a:graphic>
      </p:graphicFrame>
      <p:cxnSp>
        <p:nvCxnSpPr>
          <p:cNvPr id="36" name="Straight Connector 35">
            <a:extLst>
              <a:ext uri="{FF2B5EF4-FFF2-40B4-BE49-F238E27FC236}">
                <a16:creationId xmlns:a16="http://schemas.microsoft.com/office/drawing/2014/main" id="{6244F9D0-DBB9-EC07-F869-3F98EE6700BC}"/>
              </a:ext>
            </a:extLst>
          </p:cNvPr>
          <p:cNvCxnSpPr>
            <a:cxnSpLocks/>
          </p:cNvCxnSpPr>
          <p:nvPr/>
        </p:nvCxnSpPr>
        <p:spPr>
          <a:xfrm>
            <a:off x="4288606" y="3068523"/>
            <a:ext cx="1133004" cy="0"/>
          </a:xfrm>
          <a:prstGeom prst="line">
            <a:avLst/>
          </a:prstGeom>
          <a:ln w="22225">
            <a:solidFill>
              <a:srgbClr val="ACACAC"/>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45" name="Picture 44" descr="Map&#10;&#10;Description automatically generated">
            <a:extLst>
              <a:ext uri="{FF2B5EF4-FFF2-40B4-BE49-F238E27FC236}">
                <a16:creationId xmlns:a16="http://schemas.microsoft.com/office/drawing/2014/main" id="{97414733-43E3-603B-B556-1C767BF480C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871875" y="1734512"/>
            <a:ext cx="2947871" cy="153313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nvGrpSpPr>
          <p:cNvPr id="60" name="Group 59">
            <a:extLst>
              <a:ext uri="{FF2B5EF4-FFF2-40B4-BE49-F238E27FC236}">
                <a16:creationId xmlns:a16="http://schemas.microsoft.com/office/drawing/2014/main" id="{AA384842-92F8-C5EE-E57B-47DA136A83CA}"/>
              </a:ext>
            </a:extLst>
          </p:cNvPr>
          <p:cNvGrpSpPr/>
          <p:nvPr/>
        </p:nvGrpSpPr>
        <p:grpSpPr>
          <a:xfrm>
            <a:off x="7441184" y="2862802"/>
            <a:ext cx="599872" cy="854953"/>
            <a:chOff x="7465400" y="2887924"/>
            <a:chExt cx="599872" cy="854953"/>
          </a:xfrm>
        </p:grpSpPr>
        <p:grpSp>
          <p:nvGrpSpPr>
            <p:cNvPr id="49" name="Group 48">
              <a:extLst>
                <a:ext uri="{FF2B5EF4-FFF2-40B4-BE49-F238E27FC236}">
                  <a16:creationId xmlns:a16="http://schemas.microsoft.com/office/drawing/2014/main" id="{778695D6-32B3-3FF9-179C-6B0A163FDC22}"/>
                </a:ext>
              </a:extLst>
            </p:cNvPr>
            <p:cNvGrpSpPr/>
            <p:nvPr/>
          </p:nvGrpSpPr>
          <p:grpSpPr>
            <a:xfrm>
              <a:off x="7465400" y="2887924"/>
              <a:ext cx="599872" cy="854953"/>
              <a:chOff x="1456153" y="1126775"/>
              <a:chExt cx="618530" cy="492537"/>
            </a:xfrm>
          </p:grpSpPr>
          <p:sp>
            <p:nvSpPr>
              <p:cNvPr id="51" name="Rounded Rectangle 42">
                <a:extLst>
                  <a:ext uri="{FF2B5EF4-FFF2-40B4-BE49-F238E27FC236}">
                    <a16:creationId xmlns:a16="http://schemas.microsoft.com/office/drawing/2014/main" id="{D89C9C68-EC6A-3D57-DB82-C8AD05F628A9}"/>
                  </a:ext>
                </a:extLst>
              </p:cNvPr>
              <p:cNvSpPr/>
              <p:nvPr/>
            </p:nvSpPr>
            <p:spPr>
              <a:xfrm>
                <a:off x="1456153" y="1126775"/>
                <a:ext cx="618530" cy="492537"/>
              </a:xfrm>
              <a:prstGeom prst="roundRect">
                <a:avLst>
                  <a:gd name="adj" fmla="val 9810"/>
                </a:avLst>
              </a:prstGeom>
              <a:solidFill>
                <a:srgbClr val="F9F9F9"/>
              </a:solidFill>
              <a:ln w="1905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a:extLst>
                  <a:ext uri="{FF2B5EF4-FFF2-40B4-BE49-F238E27FC236}">
                    <a16:creationId xmlns:a16="http://schemas.microsoft.com/office/drawing/2014/main" id="{212243C1-910D-EA79-850D-038576E7F4D1}"/>
                  </a:ext>
                </a:extLst>
              </p:cNvPr>
              <p:cNvSpPr txBox="1"/>
              <p:nvPr/>
            </p:nvSpPr>
            <p:spPr>
              <a:xfrm>
                <a:off x="1478906" y="1410525"/>
                <a:ext cx="573022" cy="180856"/>
              </a:xfrm>
              <a:prstGeom prst="rect">
                <a:avLst/>
              </a:prstGeom>
              <a:noFill/>
            </p:spPr>
            <p:txBody>
              <a:bodyPr wrap="square" rtlCol="0">
                <a:spAutoFit/>
              </a:bodyPr>
              <a:lstStyle/>
              <a:p>
                <a:pPr algn="ctr"/>
                <a:r>
                  <a:rPr lang="en-US" sz="720" b="1" dirty="0">
                    <a:solidFill>
                      <a:srgbClr val="3F3F3F"/>
                    </a:solidFill>
                    <a:latin typeface="Segoe UI Semibold" panose="020B0502040204020203" pitchFamily="34" charset="0"/>
                    <a:cs typeface="Segoe UI Semibold" panose="020B0502040204020203" pitchFamily="34" charset="0"/>
                  </a:rPr>
                  <a:t>Blob Storage</a:t>
                </a:r>
              </a:p>
            </p:txBody>
          </p:sp>
        </p:grpSp>
        <p:pic>
          <p:nvPicPr>
            <p:cNvPr id="47" name="Graphic 46">
              <a:extLst>
                <a:ext uri="{FF2B5EF4-FFF2-40B4-BE49-F238E27FC236}">
                  <a16:creationId xmlns:a16="http://schemas.microsoft.com/office/drawing/2014/main" id="{B8701795-21B7-D6EB-7E9F-A6DE68CEFE7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573339" y="2977908"/>
              <a:ext cx="402553" cy="402553"/>
            </a:xfrm>
            <a:prstGeom prst="rect">
              <a:avLst/>
            </a:prstGeom>
          </p:spPr>
        </p:pic>
      </p:grpSp>
      <p:sp>
        <p:nvSpPr>
          <p:cNvPr id="53" name="Rounded Rectangle 9">
            <a:extLst>
              <a:ext uri="{FF2B5EF4-FFF2-40B4-BE49-F238E27FC236}">
                <a16:creationId xmlns:a16="http://schemas.microsoft.com/office/drawing/2014/main" id="{FCB6A4BB-49C4-5B2E-C867-98F42A6E9545}"/>
              </a:ext>
            </a:extLst>
          </p:cNvPr>
          <p:cNvSpPr/>
          <p:nvPr/>
        </p:nvSpPr>
        <p:spPr>
          <a:xfrm>
            <a:off x="7311141" y="2589465"/>
            <a:ext cx="859958" cy="1507499"/>
          </a:xfrm>
          <a:prstGeom prst="roundRect">
            <a:avLst>
              <a:gd name="adj" fmla="val 9810"/>
            </a:avLst>
          </a:prstGeom>
          <a:noFill/>
          <a:ln w="19050">
            <a:solidFill>
              <a:srgbClr val="E0DEDD"/>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4" name="Straight Connector 53">
            <a:extLst>
              <a:ext uri="{FF2B5EF4-FFF2-40B4-BE49-F238E27FC236}">
                <a16:creationId xmlns:a16="http://schemas.microsoft.com/office/drawing/2014/main" id="{CF6F9E28-6FDD-B324-5FB1-78B0AB977FCF}"/>
              </a:ext>
            </a:extLst>
          </p:cNvPr>
          <p:cNvCxnSpPr>
            <a:cxnSpLocks/>
          </p:cNvCxnSpPr>
          <p:nvPr/>
        </p:nvCxnSpPr>
        <p:spPr>
          <a:xfrm flipV="1">
            <a:off x="4288606" y="3873846"/>
            <a:ext cx="3020674" cy="8141"/>
          </a:xfrm>
          <a:prstGeom prst="line">
            <a:avLst/>
          </a:prstGeom>
          <a:ln w="22225">
            <a:solidFill>
              <a:srgbClr val="ACACAC"/>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8" name="Rounded Rectangle 157">
            <a:extLst>
              <a:ext uri="{FF2B5EF4-FFF2-40B4-BE49-F238E27FC236}">
                <a16:creationId xmlns:a16="http://schemas.microsoft.com/office/drawing/2014/main" id="{6857BF5A-6E1C-018B-7941-ED48BA7C6256}"/>
              </a:ext>
            </a:extLst>
          </p:cNvPr>
          <p:cNvSpPr/>
          <p:nvPr/>
        </p:nvSpPr>
        <p:spPr>
          <a:xfrm>
            <a:off x="7311144" y="2109526"/>
            <a:ext cx="848361" cy="332011"/>
          </a:xfrm>
          <a:prstGeom prst="roundRect">
            <a:avLst>
              <a:gd name="adj" fmla="val 50000"/>
            </a:avLst>
          </a:prstGeom>
          <a:solidFill>
            <a:srgbClr val="D2ED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b="1" dirty="0">
                <a:solidFill>
                  <a:srgbClr val="105E7D"/>
                </a:solidFill>
                <a:latin typeface="Segoe UI Semibold" panose="020B0502040204020203" pitchFamily="34" charset="0"/>
                <a:cs typeface="Segoe UI Semibold" panose="020B0502040204020203" pitchFamily="34" charset="0"/>
              </a:rPr>
              <a:t>          </a:t>
            </a:r>
          </a:p>
        </p:txBody>
      </p:sp>
      <p:sp>
        <p:nvSpPr>
          <p:cNvPr id="59" name="Rectangle 58">
            <a:extLst>
              <a:ext uri="{FF2B5EF4-FFF2-40B4-BE49-F238E27FC236}">
                <a16:creationId xmlns:a16="http://schemas.microsoft.com/office/drawing/2014/main" id="{99A58CF5-0AC4-2CA3-B7E2-60233A809F44}"/>
              </a:ext>
            </a:extLst>
          </p:cNvPr>
          <p:cNvSpPr/>
          <p:nvPr/>
        </p:nvSpPr>
        <p:spPr>
          <a:xfrm>
            <a:off x="7383304" y="2167809"/>
            <a:ext cx="704039" cy="215444"/>
          </a:xfrm>
          <a:prstGeom prst="rect">
            <a:avLst/>
          </a:prstGeom>
        </p:spPr>
        <p:txBody>
          <a:bodyPr wrap="none">
            <a:spAutoFit/>
          </a:bodyPr>
          <a:lstStyle/>
          <a:p>
            <a:r>
              <a:rPr lang="en-US" sz="800" b="1" dirty="0">
                <a:solidFill>
                  <a:srgbClr val="105E7D"/>
                </a:solidFill>
                <a:latin typeface="Segoe UI Semibold" panose="020B0502040204020203" pitchFamily="34" charset="0"/>
                <a:cs typeface="Segoe UI Semibold" panose="020B0502040204020203" pitchFamily="34" charset="0"/>
              </a:rPr>
              <a:t>Warm Path</a:t>
            </a:r>
          </a:p>
        </p:txBody>
      </p:sp>
      <p:cxnSp>
        <p:nvCxnSpPr>
          <p:cNvPr id="65" name="Straight Connector 64">
            <a:extLst>
              <a:ext uri="{FF2B5EF4-FFF2-40B4-BE49-F238E27FC236}">
                <a16:creationId xmlns:a16="http://schemas.microsoft.com/office/drawing/2014/main" id="{D4819229-B06B-AC96-A5E4-56298CB165DD}"/>
              </a:ext>
            </a:extLst>
          </p:cNvPr>
          <p:cNvCxnSpPr>
            <a:cxnSpLocks/>
          </p:cNvCxnSpPr>
          <p:nvPr/>
        </p:nvCxnSpPr>
        <p:spPr>
          <a:xfrm>
            <a:off x="6203533" y="2876753"/>
            <a:ext cx="1113731" cy="0"/>
          </a:xfrm>
          <a:prstGeom prst="line">
            <a:avLst/>
          </a:prstGeom>
          <a:ln w="22225">
            <a:solidFill>
              <a:srgbClr val="ACACAC"/>
            </a:solidFill>
            <a:headEnd type="triangle"/>
            <a:tailEnd type="none"/>
          </a:ln>
        </p:spPr>
        <p:style>
          <a:lnRef idx="1">
            <a:schemeClr val="accent1"/>
          </a:lnRef>
          <a:fillRef idx="0">
            <a:schemeClr val="accent1"/>
          </a:fillRef>
          <a:effectRef idx="0">
            <a:schemeClr val="accent1"/>
          </a:effectRef>
          <a:fontRef idx="minor">
            <a:schemeClr val="tx1"/>
          </a:fontRef>
        </p:style>
      </p:cxnSp>
      <p:grpSp>
        <p:nvGrpSpPr>
          <p:cNvPr id="108" name="Group 107">
            <a:extLst>
              <a:ext uri="{FF2B5EF4-FFF2-40B4-BE49-F238E27FC236}">
                <a16:creationId xmlns:a16="http://schemas.microsoft.com/office/drawing/2014/main" id="{E21AE34A-CABD-2096-02BF-77363D6862E5}"/>
              </a:ext>
            </a:extLst>
          </p:cNvPr>
          <p:cNvGrpSpPr/>
          <p:nvPr/>
        </p:nvGrpSpPr>
        <p:grpSpPr>
          <a:xfrm>
            <a:off x="5382592" y="4417124"/>
            <a:ext cx="859958" cy="1070275"/>
            <a:chOff x="5421610" y="4706613"/>
            <a:chExt cx="859958" cy="1070275"/>
          </a:xfrm>
        </p:grpSpPr>
        <p:grpSp>
          <p:nvGrpSpPr>
            <p:cNvPr id="90" name="Group 89">
              <a:extLst>
                <a:ext uri="{FF2B5EF4-FFF2-40B4-BE49-F238E27FC236}">
                  <a16:creationId xmlns:a16="http://schemas.microsoft.com/office/drawing/2014/main" id="{234E77B4-AD31-E51B-1FC7-39AFEECD7343}"/>
                </a:ext>
              </a:extLst>
            </p:cNvPr>
            <p:cNvGrpSpPr/>
            <p:nvPr/>
          </p:nvGrpSpPr>
          <p:grpSpPr>
            <a:xfrm>
              <a:off x="5551654" y="4808541"/>
              <a:ext cx="599872" cy="854953"/>
              <a:chOff x="7465400" y="2887924"/>
              <a:chExt cx="599872" cy="854953"/>
            </a:xfrm>
          </p:grpSpPr>
          <p:grpSp>
            <p:nvGrpSpPr>
              <p:cNvPr id="92" name="Group 91">
                <a:extLst>
                  <a:ext uri="{FF2B5EF4-FFF2-40B4-BE49-F238E27FC236}">
                    <a16:creationId xmlns:a16="http://schemas.microsoft.com/office/drawing/2014/main" id="{16206A12-E335-DB2A-52D9-1255C58A9FE5}"/>
                  </a:ext>
                </a:extLst>
              </p:cNvPr>
              <p:cNvGrpSpPr/>
              <p:nvPr/>
            </p:nvGrpSpPr>
            <p:grpSpPr>
              <a:xfrm>
                <a:off x="7465400" y="2887924"/>
                <a:ext cx="599872" cy="854953"/>
                <a:chOff x="1456153" y="1126775"/>
                <a:chExt cx="618530" cy="492537"/>
              </a:xfrm>
            </p:grpSpPr>
            <p:sp>
              <p:nvSpPr>
                <p:cNvPr id="96" name="Rounded Rectangle 42">
                  <a:extLst>
                    <a:ext uri="{FF2B5EF4-FFF2-40B4-BE49-F238E27FC236}">
                      <a16:creationId xmlns:a16="http://schemas.microsoft.com/office/drawing/2014/main" id="{E50A7494-3502-5F91-D811-B992D5255168}"/>
                    </a:ext>
                  </a:extLst>
                </p:cNvPr>
                <p:cNvSpPr/>
                <p:nvPr/>
              </p:nvSpPr>
              <p:spPr>
                <a:xfrm>
                  <a:off x="1456153" y="1126775"/>
                  <a:ext cx="618530" cy="492537"/>
                </a:xfrm>
                <a:prstGeom prst="roundRect">
                  <a:avLst>
                    <a:gd name="adj" fmla="val 9810"/>
                  </a:avLst>
                </a:prstGeom>
                <a:solidFill>
                  <a:srgbClr val="F9F9F9"/>
                </a:solidFill>
                <a:ln w="1905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TextBox 105">
                  <a:extLst>
                    <a:ext uri="{FF2B5EF4-FFF2-40B4-BE49-F238E27FC236}">
                      <a16:creationId xmlns:a16="http://schemas.microsoft.com/office/drawing/2014/main" id="{E410AC5F-B531-90C7-9071-2CB101472DDC}"/>
                    </a:ext>
                  </a:extLst>
                </p:cNvPr>
                <p:cNvSpPr txBox="1"/>
                <p:nvPr/>
              </p:nvSpPr>
              <p:spPr>
                <a:xfrm>
                  <a:off x="1478906" y="1410525"/>
                  <a:ext cx="573022" cy="180856"/>
                </a:xfrm>
                <a:prstGeom prst="rect">
                  <a:avLst/>
                </a:prstGeom>
                <a:noFill/>
              </p:spPr>
              <p:txBody>
                <a:bodyPr wrap="square" rtlCol="0">
                  <a:spAutoFit/>
                </a:bodyPr>
                <a:lstStyle/>
                <a:p>
                  <a:pPr algn="ctr"/>
                  <a:r>
                    <a:rPr lang="en-US" sz="720" b="1" dirty="0">
                      <a:solidFill>
                        <a:srgbClr val="3F3F3F"/>
                      </a:solidFill>
                      <a:latin typeface="Segoe UI Semibold" panose="020B0502040204020203" pitchFamily="34" charset="0"/>
                      <a:cs typeface="Segoe UI Semibold" panose="020B0502040204020203" pitchFamily="34" charset="0"/>
                    </a:rPr>
                    <a:t>Web PubSub</a:t>
                  </a:r>
                </a:p>
              </p:txBody>
            </p:sp>
          </p:grpSp>
          <p:pic>
            <p:nvPicPr>
              <p:cNvPr id="94" name="Graphic 93">
                <a:extLst>
                  <a:ext uri="{FF2B5EF4-FFF2-40B4-BE49-F238E27FC236}">
                    <a16:creationId xmlns:a16="http://schemas.microsoft.com/office/drawing/2014/main" id="{271BA078-D2DE-FF9D-B73F-CA65EADA80FC}"/>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7573339" y="2990294"/>
                <a:ext cx="402553" cy="377780"/>
              </a:xfrm>
              <a:prstGeom prst="rect">
                <a:avLst/>
              </a:prstGeom>
            </p:spPr>
          </p:pic>
        </p:grpSp>
        <p:sp>
          <p:nvSpPr>
            <p:cNvPr id="107" name="Rounded Rectangle 9">
              <a:extLst>
                <a:ext uri="{FF2B5EF4-FFF2-40B4-BE49-F238E27FC236}">
                  <a16:creationId xmlns:a16="http://schemas.microsoft.com/office/drawing/2014/main" id="{BBF57EFF-282F-B08E-7B56-06498743CBB0}"/>
                </a:ext>
              </a:extLst>
            </p:cNvPr>
            <p:cNvSpPr/>
            <p:nvPr/>
          </p:nvSpPr>
          <p:spPr>
            <a:xfrm>
              <a:off x="5421610" y="4706613"/>
              <a:ext cx="859958" cy="1070275"/>
            </a:xfrm>
            <a:prstGeom prst="roundRect">
              <a:avLst>
                <a:gd name="adj" fmla="val 9810"/>
              </a:avLst>
            </a:prstGeom>
            <a:noFill/>
            <a:ln w="19050">
              <a:solidFill>
                <a:srgbClr val="E0DEDD"/>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5" name="TextBox 114">
            <a:extLst>
              <a:ext uri="{FF2B5EF4-FFF2-40B4-BE49-F238E27FC236}">
                <a16:creationId xmlns:a16="http://schemas.microsoft.com/office/drawing/2014/main" id="{0F61AF7B-AFAE-82DF-386F-EF1B791A5D6B}"/>
              </a:ext>
            </a:extLst>
          </p:cNvPr>
          <p:cNvSpPr txBox="1"/>
          <p:nvPr/>
        </p:nvSpPr>
        <p:spPr>
          <a:xfrm>
            <a:off x="6464245" y="5003713"/>
            <a:ext cx="681611" cy="203133"/>
          </a:xfrm>
          <a:prstGeom prst="rect">
            <a:avLst/>
          </a:prstGeom>
          <a:noFill/>
        </p:spPr>
        <p:txBody>
          <a:bodyPr wrap="square" rtlCol="0">
            <a:spAutoFit/>
          </a:bodyPr>
          <a:lstStyle/>
          <a:p>
            <a:pPr algn="ctr"/>
            <a:r>
              <a:rPr lang="en-US" sz="720" b="1" dirty="0">
                <a:solidFill>
                  <a:srgbClr val="3F3F3F"/>
                </a:solidFill>
                <a:latin typeface="Segoe UI Semibold" panose="020B0502040204020203" pitchFamily="34" charset="0"/>
                <a:cs typeface="Segoe UI Semibold" panose="020B0502040204020203" pitchFamily="34" charset="0"/>
              </a:rPr>
              <a:t>WebSocket</a:t>
            </a:r>
          </a:p>
        </p:txBody>
      </p:sp>
      <p:cxnSp>
        <p:nvCxnSpPr>
          <p:cNvPr id="116" name="Straight Connector 115">
            <a:extLst>
              <a:ext uri="{FF2B5EF4-FFF2-40B4-BE49-F238E27FC236}">
                <a16:creationId xmlns:a16="http://schemas.microsoft.com/office/drawing/2014/main" id="{16B04187-A8A4-EA81-717D-34DB8858FC9D}"/>
              </a:ext>
            </a:extLst>
          </p:cNvPr>
          <p:cNvCxnSpPr>
            <a:cxnSpLocks/>
          </p:cNvCxnSpPr>
          <p:nvPr/>
        </p:nvCxnSpPr>
        <p:spPr>
          <a:xfrm>
            <a:off x="6203181" y="3078408"/>
            <a:ext cx="39017" cy="1777059"/>
          </a:xfrm>
          <a:prstGeom prst="bentConnector3">
            <a:avLst>
              <a:gd name="adj1" fmla="val 685898"/>
            </a:avLst>
          </a:prstGeom>
          <a:ln w="22225">
            <a:solidFill>
              <a:srgbClr val="ACACAC"/>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36" name="Rounded Rectangle 157">
            <a:extLst>
              <a:ext uri="{FF2B5EF4-FFF2-40B4-BE49-F238E27FC236}">
                <a16:creationId xmlns:a16="http://schemas.microsoft.com/office/drawing/2014/main" id="{7BA4974E-BE3E-133C-EC1B-3CC2F21F14D0}"/>
              </a:ext>
            </a:extLst>
          </p:cNvPr>
          <p:cNvSpPr/>
          <p:nvPr/>
        </p:nvSpPr>
        <p:spPr>
          <a:xfrm>
            <a:off x="8229438" y="1141197"/>
            <a:ext cx="2038269" cy="332011"/>
          </a:xfrm>
          <a:prstGeom prst="roundRect">
            <a:avLst>
              <a:gd name="adj" fmla="val 50000"/>
            </a:avLst>
          </a:prstGeom>
          <a:solidFill>
            <a:srgbClr val="D2ED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b="1" dirty="0">
                <a:solidFill>
                  <a:srgbClr val="105E7D"/>
                </a:solidFill>
                <a:latin typeface="Segoe UI Semibold" panose="020B0502040204020203" pitchFamily="34" charset="0"/>
                <a:cs typeface="Segoe UI Semibold" panose="020B0502040204020203" pitchFamily="34" charset="0"/>
              </a:rPr>
              <a:t>          </a:t>
            </a:r>
          </a:p>
        </p:txBody>
      </p:sp>
      <p:sp>
        <p:nvSpPr>
          <p:cNvPr id="138" name="Rectangle 137">
            <a:extLst>
              <a:ext uri="{FF2B5EF4-FFF2-40B4-BE49-F238E27FC236}">
                <a16:creationId xmlns:a16="http://schemas.microsoft.com/office/drawing/2014/main" id="{6D389D76-3D2F-9F01-F13C-126C5AFFEA39}"/>
              </a:ext>
            </a:extLst>
          </p:cNvPr>
          <p:cNvSpPr/>
          <p:nvPr/>
        </p:nvSpPr>
        <p:spPr>
          <a:xfrm>
            <a:off x="8356099" y="1197975"/>
            <a:ext cx="1911608" cy="215444"/>
          </a:xfrm>
          <a:prstGeom prst="rect">
            <a:avLst/>
          </a:prstGeom>
        </p:spPr>
        <p:txBody>
          <a:bodyPr wrap="square">
            <a:spAutoFit/>
          </a:bodyPr>
          <a:lstStyle/>
          <a:p>
            <a:r>
              <a:rPr lang="en-US" sz="800" b="1" dirty="0">
                <a:solidFill>
                  <a:srgbClr val="105E7D"/>
                </a:solidFill>
                <a:latin typeface="Segoe UI Semibold" panose="020B0502040204020203" pitchFamily="34" charset="0"/>
                <a:cs typeface="Segoe UI Semibold" panose="020B0502040204020203" pitchFamily="34" charset="0"/>
              </a:rPr>
              <a:t>Management &amp; Business Integration</a:t>
            </a:r>
          </a:p>
        </p:txBody>
      </p:sp>
      <p:grpSp>
        <p:nvGrpSpPr>
          <p:cNvPr id="146" name="Group 145">
            <a:extLst>
              <a:ext uri="{FF2B5EF4-FFF2-40B4-BE49-F238E27FC236}">
                <a16:creationId xmlns:a16="http://schemas.microsoft.com/office/drawing/2014/main" id="{E6F7A507-1F69-B8F0-596C-1C6D6EDA01F3}"/>
              </a:ext>
            </a:extLst>
          </p:cNvPr>
          <p:cNvGrpSpPr/>
          <p:nvPr/>
        </p:nvGrpSpPr>
        <p:grpSpPr>
          <a:xfrm>
            <a:off x="10921072" y="4082511"/>
            <a:ext cx="761086" cy="854954"/>
            <a:chOff x="9239690" y="3717754"/>
            <a:chExt cx="761086" cy="854954"/>
          </a:xfrm>
        </p:grpSpPr>
        <p:grpSp>
          <p:nvGrpSpPr>
            <p:cNvPr id="140" name="Group 139">
              <a:extLst>
                <a:ext uri="{FF2B5EF4-FFF2-40B4-BE49-F238E27FC236}">
                  <a16:creationId xmlns:a16="http://schemas.microsoft.com/office/drawing/2014/main" id="{D37EC041-EC6C-B9EF-AEDE-E3ECA6702B83}"/>
                </a:ext>
              </a:extLst>
            </p:cNvPr>
            <p:cNvGrpSpPr/>
            <p:nvPr/>
          </p:nvGrpSpPr>
          <p:grpSpPr>
            <a:xfrm>
              <a:off x="9239690" y="3717754"/>
              <a:ext cx="761086" cy="854954"/>
              <a:chOff x="1405185" y="1126775"/>
              <a:chExt cx="784759" cy="492537"/>
            </a:xfrm>
          </p:grpSpPr>
          <p:sp>
            <p:nvSpPr>
              <p:cNvPr id="143" name="Rounded Rectangle 42">
                <a:extLst>
                  <a:ext uri="{FF2B5EF4-FFF2-40B4-BE49-F238E27FC236}">
                    <a16:creationId xmlns:a16="http://schemas.microsoft.com/office/drawing/2014/main" id="{C1D74B7B-6068-6BEB-39DE-61D21A18233C}"/>
                  </a:ext>
                </a:extLst>
              </p:cNvPr>
              <p:cNvSpPr/>
              <p:nvPr/>
            </p:nvSpPr>
            <p:spPr>
              <a:xfrm>
                <a:off x="1456154" y="1126775"/>
                <a:ext cx="668138" cy="492537"/>
              </a:xfrm>
              <a:prstGeom prst="roundRect">
                <a:avLst>
                  <a:gd name="adj" fmla="val 9810"/>
                </a:avLst>
              </a:prstGeom>
              <a:solidFill>
                <a:srgbClr val="F9F9F9"/>
              </a:solidFill>
              <a:ln w="1905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TextBox 143">
                <a:extLst>
                  <a:ext uri="{FF2B5EF4-FFF2-40B4-BE49-F238E27FC236}">
                    <a16:creationId xmlns:a16="http://schemas.microsoft.com/office/drawing/2014/main" id="{DBC8A10F-A201-3CEC-01F8-7B281756220E}"/>
                  </a:ext>
                </a:extLst>
              </p:cNvPr>
              <p:cNvSpPr txBox="1"/>
              <p:nvPr/>
            </p:nvSpPr>
            <p:spPr>
              <a:xfrm>
                <a:off x="1405185" y="1409845"/>
                <a:ext cx="784759" cy="117024"/>
              </a:xfrm>
              <a:prstGeom prst="rect">
                <a:avLst/>
              </a:prstGeom>
              <a:noFill/>
            </p:spPr>
            <p:txBody>
              <a:bodyPr wrap="square" rtlCol="0">
                <a:spAutoFit/>
              </a:bodyPr>
              <a:lstStyle/>
              <a:p>
                <a:pPr algn="ctr"/>
                <a:r>
                  <a:rPr lang="en-US" sz="720" b="1" dirty="0">
                    <a:solidFill>
                      <a:srgbClr val="3F3F3F"/>
                    </a:solidFill>
                    <a:latin typeface="Segoe UI Semibold" panose="020B0502040204020203" pitchFamily="34" charset="0"/>
                    <a:cs typeface="Segoe UI Semibold" panose="020B0502040204020203" pitchFamily="34" charset="0"/>
                  </a:rPr>
                  <a:t>Azure Maps</a:t>
                </a:r>
              </a:p>
            </p:txBody>
          </p:sp>
        </p:grpSp>
        <p:pic>
          <p:nvPicPr>
            <p:cNvPr id="145" name="Graphic 104">
              <a:extLst>
                <a:ext uri="{FF2B5EF4-FFF2-40B4-BE49-F238E27FC236}">
                  <a16:creationId xmlns:a16="http://schemas.microsoft.com/office/drawing/2014/main" id="{552DB36B-4339-7A30-BBC2-3763CE179AF0}"/>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9470872" y="3781140"/>
              <a:ext cx="284480" cy="365760"/>
            </a:xfrm>
            <a:prstGeom prst="rect">
              <a:avLst/>
            </a:prstGeom>
          </p:spPr>
        </p:pic>
      </p:grpSp>
      <p:cxnSp>
        <p:nvCxnSpPr>
          <p:cNvPr id="147" name="Straight Connector 146">
            <a:extLst>
              <a:ext uri="{FF2B5EF4-FFF2-40B4-BE49-F238E27FC236}">
                <a16:creationId xmlns:a16="http://schemas.microsoft.com/office/drawing/2014/main" id="{529212FE-C338-290F-3751-F08D7449A0DB}"/>
              </a:ext>
            </a:extLst>
          </p:cNvPr>
          <p:cNvCxnSpPr>
            <a:cxnSpLocks/>
          </p:cNvCxnSpPr>
          <p:nvPr/>
        </p:nvCxnSpPr>
        <p:spPr>
          <a:xfrm>
            <a:off x="11301615" y="3450075"/>
            <a:ext cx="0" cy="535358"/>
          </a:xfrm>
          <a:prstGeom prst="line">
            <a:avLst/>
          </a:prstGeom>
          <a:ln w="22225">
            <a:solidFill>
              <a:srgbClr val="ACACAC"/>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3" name="Straight Connector 115">
            <a:extLst>
              <a:ext uri="{FF2B5EF4-FFF2-40B4-BE49-F238E27FC236}">
                <a16:creationId xmlns:a16="http://schemas.microsoft.com/office/drawing/2014/main" id="{0F1931E3-8DF1-19E8-5677-1CE2A6FBE6FC}"/>
              </a:ext>
            </a:extLst>
          </p:cNvPr>
          <p:cNvCxnSpPr>
            <a:cxnSpLocks/>
            <a:endCxn id="198" idx="2"/>
          </p:cNvCxnSpPr>
          <p:nvPr/>
        </p:nvCxnSpPr>
        <p:spPr>
          <a:xfrm flipV="1">
            <a:off x="6242550" y="3429000"/>
            <a:ext cx="4089329" cy="1853188"/>
          </a:xfrm>
          <a:prstGeom prst="bentConnector2">
            <a:avLst/>
          </a:prstGeom>
          <a:ln w="22225">
            <a:solidFill>
              <a:srgbClr val="ACACAC"/>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96" name="TextBox 195">
            <a:extLst>
              <a:ext uri="{FF2B5EF4-FFF2-40B4-BE49-F238E27FC236}">
                <a16:creationId xmlns:a16="http://schemas.microsoft.com/office/drawing/2014/main" id="{10735735-7862-A0D4-15BA-43BF588E101A}"/>
              </a:ext>
            </a:extLst>
          </p:cNvPr>
          <p:cNvSpPr txBox="1"/>
          <p:nvPr/>
        </p:nvSpPr>
        <p:spPr>
          <a:xfrm>
            <a:off x="9628775" y="4999202"/>
            <a:ext cx="681611" cy="203133"/>
          </a:xfrm>
          <a:prstGeom prst="rect">
            <a:avLst/>
          </a:prstGeom>
          <a:noFill/>
        </p:spPr>
        <p:txBody>
          <a:bodyPr wrap="square" rtlCol="0">
            <a:spAutoFit/>
          </a:bodyPr>
          <a:lstStyle/>
          <a:p>
            <a:pPr algn="ctr"/>
            <a:r>
              <a:rPr lang="en-US" sz="720" b="1" dirty="0">
                <a:solidFill>
                  <a:srgbClr val="3F3F3F"/>
                </a:solidFill>
                <a:latin typeface="Segoe UI Semibold" panose="020B0502040204020203" pitchFamily="34" charset="0"/>
                <a:cs typeface="Segoe UI Semibold" panose="020B0502040204020203" pitchFamily="34" charset="0"/>
              </a:rPr>
              <a:t>WebSocket</a:t>
            </a:r>
          </a:p>
        </p:txBody>
      </p:sp>
      <p:sp>
        <p:nvSpPr>
          <p:cNvPr id="198" name="Rounded Rectangle 9">
            <a:extLst>
              <a:ext uri="{FF2B5EF4-FFF2-40B4-BE49-F238E27FC236}">
                <a16:creationId xmlns:a16="http://schemas.microsoft.com/office/drawing/2014/main" id="{CE307143-437B-D37F-567B-2B9608FA82E9}"/>
              </a:ext>
            </a:extLst>
          </p:cNvPr>
          <p:cNvSpPr/>
          <p:nvPr/>
        </p:nvSpPr>
        <p:spPr>
          <a:xfrm>
            <a:off x="8652270" y="1565182"/>
            <a:ext cx="3359217" cy="1863818"/>
          </a:xfrm>
          <a:prstGeom prst="roundRect">
            <a:avLst>
              <a:gd name="adj" fmla="val 9810"/>
            </a:avLst>
          </a:prstGeom>
          <a:noFill/>
          <a:ln w="19050">
            <a:solidFill>
              <a:srgbClr val="E0DEDD"/>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 name="TextBox 199">
            <a:extLst>
              <a:ext uri="{FF2B5EF4-FFF2-40B4-BE49-F238E27FC236}">
                <a16:creationId xmlns:a16="http://schemas.microsoft.com/office/drawing/2014/main" id="{E45DCB32-9303-74A3-88D0-6D040D03F779}"/>
              </a:ext>
            </a:extLst>
          </p:cNvPr>
          <p:cNvSpPr txBox="1"/>
          <p:nvPr/>
        </p:nvSpPr>
        <p:spPr>
          <a:xfrm>
            <a:off x="11058367" y="1359262"/>
            <a:ext cx="761379" cy="203133"/>
          </a:xfrm>
          <a:prstGeom prst="rect">
            <a:avLst/>
          </a:prstGeom>
          <a:noFill/>
        </p:spPr>
        <p:txBody>
          <a:bodyPr wrap="square" rtlCol="0">
            <a:spAutoFit/>
          </a:bodyPr>
          <a:lstStyle/>
          <a:p>
            <a:pPr algn="ctr"/>
            <a:r>
              <a:rPr lang="en-US" sz="720" b="1" dirty="0">
                <a:solidFill>
                  <a:srgbClr val="3F3F3F"/>
                </a:solidFill>
                <a:latin typeface="Segoe UI Semibold" panose="020B0502040204020203" pitchFamily="34" charset="0"/>
                <a:cs typeface="Segoe UI Semibold" panose="020B0502040204020203" pitchFamily="34" charset="0"/>
              </a:rPr>
              <a:t>Web Browser</a:t>
            </a:r>
          </a:p>
        </p:txBody>
      </p:sp>
      <p:pic>
        <p:nvPicPr>
          <p:cNvPr id="204" name="Graphic 203">
            <a:extLst>
              <a:ext uri="{FF2B5EF4-FFF2-40B4-BE49-F238E27FC236}">
                <a16:creationId xmlns:a16="http://schemas.microsoft.com/office/drawing/2014/main" id="{2626168B-CDBB-AC3C-9E45-448DDA9EB358}"/>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3618715" y="4617490"/>
            <a:ext cx="436517" cy="436517"/>
          </a:xfrm>
          <a:prstGeom prst="rect">
            <a:avLst/>
          </a:prstGeom>
        </p:spPr>
      </p:pic>
      <p:sp>
        <p:nvSpPr>
          <p:cNvPr id="207" name="Rounded Rectangle 9">
            <a:extLst>
              <a:ext uri="{FF2B5EF4-FFF2-40B4-BE49-F238E27FC236}">
                <a16:creationId xmlns:a16="http://schemas.microsoft.com/office/drawing/2014/main" id="{57FAC237-BBEC-479E-E7FF-D7E7DF14082A}"/>
              </a:ext>
            </a:extLst>
          </p:cNvPr>
          <p:cNvSpPr/>
          <p:nvPr/>
        </p:nvSpPr>
        <p:spPr>
          <a:xfrm>
            <a:off x="3410777" y="4417123"/>
            <a:ext cx="859958" cy="1070275"/>
          </a:xfrm>
          <a:prstGeom prst="roundRect">
            <a:avLst>
              <a:gd name="adj" fmla="val 9810"/>
            </a:avLst>
          </a:prstGeom>
          <a:noFill/>
          <a:ln w="1905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8" name="Straight Connector 207">
            <a:extLst>
              <a:ext uri="{FF2B5EF4-FFF2-40B4-BE49-F238E27FC236}">
                <a16:creationId xmlns:a16="http://schemas.microsoft.com/office/drawing/2014/main" id="{81D908C3-7EB5-3C54-44A5-8D8FD10D4BD7}"/>
              </a:ext>
            </a:extLst>
          </p:cNvPr>
          <p:cNvCxnSpPr>
            <a:cxnSpLocks/>
            <a:endCxn id="207" idx="0"/>
          </p:cNvCxnSpPr>
          <p:nvPr/>
        </p:nvCxnSpPr>
        <p:spPr>
          <a:xfrm>
            <a:off x="3836974" y="4096964"/>
            <a:ext cx="3782" cy="320159"/>
          </a:xfrm>
          <a:prstGeom prst="line">
            <a:avLst/>
          </a:prstGeom>
          <a:ln w="22225">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13" name="Rounded Rectangle 9">
            <a:extLst>
              <a:ext uri="{FF2B5EF4-FFF2-40B4-BE49-F238E27FC236}">
                <a16:creationId xmlns:a16="http://schemas.microsoft.com/office/drawing/2014/main" id="{47708237-0CF9-9509-6BAE-FFE425939D45}"/>
              </a:ext>
            </a:extLst>
          </p:cNvPr>
          <p:cNvSpPr/>
          <p:nvPr/>
        </p:nvSpPr>
        <p:spPr>
          <a:xfrm>
            <a:off x="8229801" y="5622892"/>
            <a:ext cx="859958" cy="1070275"/>
          </a:xfrm>
          <a:prstGeom prst="roundRect">
            <a:avLst>
              <a:gd name="adj" fmla="val 9810"/>
            </a:avLst>
          </a:prstGeom>
          <a:noFill/>
          <a:ln w="1905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4" name="Group 213">
            <a:extLst>
              <a:ext uri="{FF2B5EF4-FFF2-40B4-BE49-F238E27FC236}">
                <a16:creationId xmlns:a16="http://schemas.microsoft.com/office/drawing/2014/main" id="{2F6BA372-2F62-0617-4D47-336501ABDC96}"/>
              </a:ext>
            </a:extLst>
          </p:cNvPr>
          <p:cNvGrpSpPr/>
          <p:nvPr/>
        </p:nvGrpSpPr>
        <p:grpSpPr>
          <a:xfrm>
            <a:off x="8272965" y="5726819"/>
            <a:ext cx="761086" cy="854954"/>
            <a:chOff x="1405185" y="1126775"/>
            <a:chExt cx="784759" cy="492537"/>
          </a:xfrm>
        </p:grpSpPr>
        <p:sp>
          <p:nvSpPr>
            <p:cNvPr id="215" name="Rounded Rectangle 42">
              <a:extLst>
                <a:ext uri="{FF2B5EF4-FFF2-40B4-BE49-F238E27FC236}">
                  <a16:creationId xmlns:a16="http://schemas.microsoft.com/office/drawing/2014/main" id="{ABAB3939-DEDE-0533-77FA-53E94DC03C17}"/>
                </a:ext>
              </a:extLst>
            </p:cNvPr>
            <p:cNvSpPr/>
            <p:nvPr/>
          </p:nvSpPr>
          <p:spPr>
            <a:xfrm>
              <a:off x="1456154" y="1126775"/>
              <a:ext cx="668138" cy="492537"/>
            </a:xfrm>
            <a:prstGeom prst="roundRect">
              <a:avLst>
                <a:gd name="adj" fmla="val 9810"/>
              </a:avLst>
            </a:prstGeom>
            <a:solidFill>
              <a:srgbClr val="F9F9F9"/>
            </a:solidFill>
            <a:ln w="1905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6" name="TextBox 215">
              <a:extLst>
                <a:ext uri="{FF2B5EF4-FFF2-40B4-BE49-F238E27FC236}">
                  <a16:creationId xmlns:a16="http://schemas.microsoft.com/office/drawing/2014/main" id="{AEBF4AE3-1393-0921-AD14-DA2CFF93507D}"/>
                </a:ext>
              </a:extLst>
            </p:cNvPr>
            <p:cNvSpPr txBox="1"/>
            <p:nvPr/>
          </p:nvSpPr>
          <p:spPr>
            <a:xfrm>
              <a:off x="1405185" y="1383663"/>
              <a:ext cx="784759" cy="180855"/>
            </a:xfrm>
            <a:prstGeom prst="rect">
              <a:avLst/>
            </a:prstGeom>
            <a:noFill/>
          </p:spPr>
          <p:txBody>
            <a:bodyPr wrap="square" rtlCol="0">
              <a:spAutoFit/>
            </a:bodyPr>
            <a:lstStyle/>
            <a:p>
              <a:pPr algn="ctr"/>
              <a:r>
                <a:rPr lang="en-US" sz="720" b="1" dirty="0">
                  <a:solidFill>
                    <a:srgbClr val="3F3F3F"/>
                  </a:solidFill>
                  <a:latin typeface="Segoe UI Semibold" panose="020B0502040204020203" pitchFamily="34" charset="0"/>
                  <a:cs typeface="Segoe UI Semibold" panose="020B0502040204020203" pitchFamily="34" charset="0"/>
                </a:rPr>
                <a:t>Azure Data Explorer</a:t>
              </a:r>
            </a:p>
          </p:txBody>
        </p:sp>
      </p:grpSp>
      <p:pic>
        <p:nvPicPr>
          <p:cNvPr id="217" name="Graphic 121">
            <a:extLst>
              <a:ext uri="{FF2B5EF4-FFF2-40B4-BE49-F238E27FC236}">
                <a16:creationId xmlns:a16="http://schemas.microsoft.com/office/drawing/2014/main" id="{0B9C6D07-17A4-C99E-B51F-FAAAFCBDE5A9}"/>
              </a:ext>
            </a:extLst>
          </p:cNvPr>
          <p:cNvPicPr>
            <a:picLocks noChangeAspect="1"/>
          </p:cNvPicPr>
          <p:nvPr/>
        </p:nvPicPr>
        <p:blipFill>
          <a:blip r:embed="rId15">
            <a:extLst>
              <a:ext uri="{28A0092B-C50C-407E-A947-70E740481C1C}">
                <a14:useLocalDpi xmlns:a14="http://schemas.microsoft.com/office/drawing/2010/main" val="0"/>
              </a:ext>
            </a:extLst>
          </a:blip>
          <a:srcRect/>
          <a:stretch/>
        </p:blipFill>
        <p:spPr>
          <a:xfrm>
            <a:off x="8463507" y="5790205"/>
            <a:ext cx="365760" cy="365760"/>
          </a:xfrm>
          <a:prstGeom prst="rect">
            <a:avLst/>
          </a:prstGeom>
        </p:spPr>
      </p:pic>
      <p:sp>
        <p:nvSpPr>
          <p:cNvPr id="218" name="Rounded Rectangle 157">
            <a:extLst>
              <a:ext uri="{FF2B5EF4-FFF2-40B4-BE49-F238E27FC236}">
                <a16:creationId xmlns:a16="http://schemas.microsoft.com/office/drawing/2014/main" id="{60BC6BB2-A659-5F31-C20D-E6DE9F7DA418}"/>
              </a:ext>
            </a:extLst>
          </p:cNvPr>
          <p:cNvSpPr/>
          <p:nvPr/>
        </p:nvSpPr>
        <p:spPr>
          <a:xfrm>
            <a:off x="7309280" y="5608206"/>
            <a:ext cx="848361" cy="332011"/>
          </a:xfrm>
          <a:prstGeom prst="roundRect">
            <a:avLst>
              <a:gd name="adj" fmla="val 50000"/>
            </a:avLst>
          </a:prstGeom>
          <a:solidFill>
            <a:srgbClr val="D2ED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b="1" dirty="0">
                <a:solidFill>
                  <a:srgbClr val="105E7D"/>
                </a:solidFill>
                <a:latin typeface="Segoe UI Semibold" panose="020B0502040204020203" pitchFamily="34" charset="0"/>
                <a:cs typeface="Segoe UI Semibold" panose="020B0502040204020203" pitchFamily="34" charset="0"/>
              </a:rPr>
              <a:t>          </a:t>
            </a:r>
          </a:p>
        </p:txBody>
      </p:sp>
      <p:sp>
        <p:nvSpPr>
          <p:cNvPr id="219" name="Rectangle 218">
            <a:extLst>
              <a:ext uri="{FF2B5EF4-FFF2-40B4-BE49-F238E27FC236}">
                <a16:creationId xmlns:a16="http://schemas.microsoft.com/office/drawing/2014/main" id="{7FF1DD9E-AFA1-C273-FD06-7E218621B874}"/>
              </a:ext>
            </a:extLst>
          </p:cNvPr>
          <p:cNvSpPr/>
          <p:nvPr/>
        </p:nvSpPr>
        <p:spPr>
          <a:xfrm>
            <a:off x="7381440" y="5666489"/>
            <a:ext cx="704039" cy="215444"/>
          </a:xfrm>
          <a:prstGeom prst="rect">
            <a:avLst/>
          </a:prstGeom>
        </p:spPr>
        <p:txBody>
          <a:bodyPr wrap="none">
            <a:spAutoFit/>
          </a:bodyPr>
          <a:lstStyle/>
          <a:p>
            <a:r>
              <a:rPr lang="en-US" sz="800" b="1" dirty="0">
                <a:solidFill>
                  <a:srgbClr val="105E7D"/>
                </a:solidFill>
                <a:latin typeface="Segoe UI Semibold" panose="020B0502040204020203" pitchFamily="34" charset="0"/>
                <a:cs typeface="Segoe UI Semibold" panose="020B0502040204020203" pitchFamily="34" charset="0"/>
              </a:rPr>
              <a:t>Warm Path</a:t>
            </a:r>
          </a:p>
        </p:txBody>
      </p:sp>
      <p:cxnSp>
        <p:nvCxnSpPr>
          <p:cNvPr id="220" name="Straight Connector 115">
            <a:extLst>
              <a:ext uri="{FF2B5EF4-FFF2-40B4-BE49-F238E27FC236}">
                <a16:creationId xmlns:a16="http://schemas.microsoft.com/office/drawing/2014/main" id="{22757E57-5720-A528-ACD0-87C051101282}"/>
              </a:ext>
            </a:extLst>
          </p:cNvPr>
          <p:cNvCxnSpPr>
            <a:cxnSpLocks/>
            <a:stCxn id="207" idx="2"/>
            <a:endCxn id="213" idx="1"/>
          </p:cNvCxnSpPr>
          <p:nvPr/>
        </p:nvCxnSpPr>
        <p:spPr>
          <a:xfrm rot="16200000" flipH="1">
            <a:off x="5699962" y="3628191"/>
            <a:ext cx="670632" cy="4389045"/>
          </a:xfrm>
          <a:prstGeom prst="bentConnector2">
            <a:avLst/>
          </a:prstGeom>
          <a:ln w="22225">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24" name="Group 223">
            <a:extLst>
              <a:ext uri="{FF2B5EF4-FFF2-40B4-BE49-F238E27FC236}">
                <a16:creationId xmlns:a16="http://schemas.microsoft.com/office/drawing/2014/main" id="{261EC86D-1154-0F2C-4725-30C77D97FEF8}"/>
              </a:ext>
            </a:extLst>
          </p:cNvPr>
          <p:cNvGrpSpPr/>
          <p:nvPr/>
        </p:nvGrpSpPr>
        <p:grpSpPr>
          <a:xfrm>
            <a:off x="9584724" y="5649097"/>
            <a:ext cx="761086" cy="932676"/>
            <a:chOff x="8279947" y="2488858"/>
            <a:chExt cx="761086" cy="932676"/>
          </a:xfrm>
        </p:grpSpPr>
        <p:grpSp>
          <p:nvGrpSpPr>
            <p:cNvPr id="225" name="Group 224">
              <a:extLst>
                <a:ext uri="{FF2B5EF4-FFF2-40B4-BE49-F238E27FC236}">
                  <a16:creationId xmlns:a16="http://schemas.microsoft.com/office/drawing/2014/main" id="{79A328D0-0CD5-79F2-5BA4-E5C245F17C37}"/>
                </a:ext>
              </a:extLst>
            </p:cNvPr>
            <p:cNvGrpSpPr/>
            <p:nvPr/>
          </p:nvGrpSpPr>
          <p:grpSpPr>
            <a:xfrm>
              <a:off x="8279947" y="2566581"/>
              <a:ext cx="761086" cy="854953"/>
              <a:chOff x="1405119" y="1126775"/>
              <a:chExt cx="784759" cy="492537"/>
            </a:xfrm>
          </p:grpSpPr>
          <p:sp>
            <p:nvSpPr>
              <p:cNvPr id="227" name="Rounded Rectangle 42">
                <a:extLst>
                  <a:ext uri="{FF2B5EF4-FFF2-40B4-BE49-F238E27FC236}">
                    <a16:creationId xmlns:a16="http://schemas.microsoft.com/office/drawing/2014/main" id="{73FDE925-8D34-D7D8-CD66-BABC0AC2ABCB}"/>
                  </a:ext>
                </a:extLst>
              </p:cNvPr>
              <p:cNvSpPr/>
              <p:nvPr/>
            </p:nvSpPr>
            <p:spPr>
              <a:xfrm>
                <a:off x="1456154" y="1126775"/>
                <a:ext cx="668138" cy="492537"/>
              </a:xfrm>
              <a:prstGeom prst="roundRect">
                <a:avLst>
                  <a:gd name="adj" fmla="val 9810"/>
                </a:avLst>
              </a:prstGeom>
              <a:solidFill>
                <a:srgbClr val="F9F9F9"/>
              </a:solidFill>
              <a:ln w="1905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8" name="TextBox 227">
                <a:extLst>
                  <a:ext uri="{FF2B5EF4-FFF2-40B4-BE49-F238E27FC236}">
                    <a16:creationId xmlns:a16="http://schemas.microsoft.com/office/drawing/2014/main" id="{935E765A-245E-6275-6C1E-081DDF8645F8}"/>
                  </a:ext>
                </a:extLst>
              </p:cNvPr>
              <p:cNvSpPr txBox="1"/>
              <p:nvPr/>
            </p:nvSpPr>
            <p:spPr>
              <a:xfrm>
                <a:off x="1405119" y="1410525"/>
                <a:ext cx="784759" cy="117025"/>
              </a:xfrm>
              <a:prstGeom prst="rect">
                <a:avLst/>
              </a:prstGeom>
              <a:noFill/>
            </p:spPr>
            <p:txBody>
              <a:bodyPr wrap="square" rtlCol="0">
                <a:spAutoFit/>
              </a:bodyPr>
              <a:lstStyle/>
              <a:p>
                <a:pPr algn="ctr"/>
                <a:r>
                  <a:rPr lang="en-US" sz="720" b="1" dirty="0">
                    <a:solidFill>
                      <a:srgbClr val="3F3F3F"/>
                    </a:solidFill>
                    <a:latin typeface="Segoe UI Semibold" panose="020B0502040204020203" pitchFamily="34" charset="0"/>
                    <a:cs typeface="Segoe UI Semibold" panose="020B0502040204020203" pitchFamily="34" charset="0"/>
                  </a:rPr>
                  <a:t>Power BI</a:t>
                </a:r>
              </a:p>
            </p:txBody>
          </p:sp>
        </p:grpSp>
        <p:pic>
          <p:nvPicPr>
            <p:cNvPr id="226" name="Graphic 160">
              <a:extLst>
                <a:ext uri="{FF2B5EF4-FFF2-40B4-BE49-F238E27FC236}">
                  <a16:creationId xmlns:a16="http://schemas.microsoft.com/office/drawing/2014/main" id="{CD8EE433-0845-C7E8-B4EA-425EEF9F3428}"/>
                </a:ext>
              </a:extLst>
            </p:cNvPr>
            <p:cNvPicPr>
              <a:picLocks noChangeAspect="1"/>
            </p:cNvPicPr>
            <p:nvPr/>
          </p:nvPicPr>
          <p:blipFill>
            <a:blip r:embed="rId16">
              <a:extLst>
                <a:ext uri="{28A0092B-C50C-407E-A947-70E740481C1C}">
                  <a14:useLocalDpi xmlns:a14="http://schemas.microsoft.com/office/drawing/2010/main" val="0"/>
                </a:ext>
              </a:extLst>
            </a:blip>
            <a:srcRect/>
            <a:stretch/>
          </p:blipFill>
          <p:spPr>
            <a:xfrm>
              <a:off x="8329442" y="2488858"/>
              <a:ext cx="647983" cy="647983"/>
            </a:xfrm>
            <a:prstGeom prst="rect">
              <a:avLst/>
            </a:prstGeom>
          </p:spPr>
        </p:pic>
      </p:grpSp>
      <p:sp>
        <p:nvSpPr>
          <p:cNvPr id="229" name="Rounded Rectangle 9">
            <a:extLst>
              <a:ext uri="{FF2B5EF4-FFF2-40B4-BE49-F238E27FC236}">
                <a16:creationId xmlns:a16="http://schemas.microsoft.com/office/drawing/2014/main" id="{37008482-C27E-64CA-BFB7-BA5ECE14D471}"/>
              </a:ext>
            </a:extLst>
          </p:cNvPr>
          <p:cNvSpPr/>
          <p:nvPr/>
        </p:nvSpPr>
        <p:spPr>
          <a:xfrm>
            <a:off x="9528231" y="5619158"/>
            <a:ext cx="859958" cy="1070275"/>
          </a:xfrm>
          <a:prstGeom prst="roundRect">
            <a:avLst>
              <a:gd name="adj" fmla="val 9810"/>
            </a:avLst>
          </a:prstGeom>
          <a:noFill/>
          <a:ln w="1905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0" name="Straight Connector 229">
            <a:extLst>
              <a:ext uri="{FF2B5EF4-FFF2-40B4-BE49-F238E27FC236}">
                <a16:creationId xmlns:a16="http://schemas.microsoft.com/office/drawing/2014/main" id="{1D6B38CE-E638-3D89-BCA7-A1E19A17C0DB}"/>
              </a:ext>
            </a:extLst>
          </p:cNvPr>
          <p:cNvCxnSpPr>
            <a:cxnSpLocks/>
            <a:stCxn id="213" idx="3"/>
            <a:endCxn id="229" idx="1"/>
          </p:cNvCxnSpPr>
          <p:nvPr/>
        </p:nvCxnSpPr>
        <p:spPr>
          <a:xfrm flipV="1">
            <a:off x="9089759" y="6154296"/>
            <a:ext cx="438472" cy="3734"/>
          </a:xfrm>
          <a:prstGeom prst="line">
            <a:avLst/>
          </a:prstGeom>
          <a:ln w="22225">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34" name="Rounded Rectangle 9">
            <a:extLst>
              <a:ext uri="{FF2B5EF4-FFF2-40B4-BE49-F238E27FC236}">
                <a16:creationId xmlns:a16="http://schemas.microsoft.com/office/drawing/2014/main" id="{6101BF25-A3A7-E87D-C046-781F9616E932}"/>
              </a:ext>
            </a:extLst>
          </p:cNvPr>
          <p:cNvSpPr/>
          <p:nvPr/>
        </p:nvSpPr>
        <p:spPr>
          <a:xfrm>
            <a:off x="10871636" y="3996275"/>
            <a:ext cx="859958" cy="1070275"/>
          </a:xfrm>
          <a:prstGeom prst="roundRect">
            <a:avLst>
              <a:gd name="adj" fmla="val 9810"/>
            </a:avLst>
          </a:prstGeom>
          <a:noFill/>
          <a:ln w="19050">
            <a:solidFill>
              <a:srgbClr val="E0DEDD"/>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7" name="Straight Connector 115">
            <a:extLst>
              <a:ext uri="{FF2B5EF4-FFF2-40B4-BE49-F238E27FC236}">
                <a16:creationId xmlns:a16="http://schemas.microsoft.com/office/drawing/2014/main" id="{3EBBF8BE-834D-3F8F-36D2-3C0F92EC86B4}"/>
              </a:ext>
            </a:extLst>
          </p:cNvPr>
          <p:cNvCxnSpPr>
            <a:cxnSpLocks/>
          </p:cNvCxnSpPr>
          <p:nvPr/>
        </p:nvCxnSpPr>
        <p:spPr>
          <a:xfrm rot="10800000" flipV="1">
            <a:off x="5373756" y="3262112"/>
            <a:ext cx="39018" cy="1777059"/>
          </a:xfrm>
          <a:prstGeom prst="bentConnector3">
            <a:avLst>
              <a:gd name="adj1" fmla="val 685883"/>
            </a:avLst>
          </a:prstGeom>
          <a:ln w="22225">
            <a:solidFill>
              <a:srgbClr val="ACACAC"/>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a16="http://schemas.microsoft.com/office/drawing/2014/main" id="{DEDD9154-2122-A92B-2E96-5BC25F9F085D}"/>
              </a:ext>
            </a:extLst>
          </p:cNvPr>
          <p:cNvCxnSpPr>
            <a:cxnSpLocks/>
          </p:cNvCxnSpPr>
          <p:nvPr/>
        </p:nvCxnSpPr>
        <p:spPr>
          <a:xfrm>
            <a:off x="6215754" y="3487300"/>
            <a:ext cx="1113351" cy="3520"/>
          </a:xfrm>
          <a:prstGeom prst="line">
            <a:avLst/>
          </a:prstGeom>
          <a:ln w="22225">
            <a:solidFill>
              <a:srgbClr val="ACACAC"/>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7107747"/>
      </p:ext>
    </p:extLst>
  </p:cSld>
  <p:clrMapOvr>
    <a:masterClrMapping/>
  </p:clrMapOvr>
  <p:transition>
    <p:fade/>
  </p:transition>
</p:sld>
</file>

<file path=ppt/theme/theme1.xml><?xml version="1.0" encoding="utf-8"?>
<a:theme xmlns:a="http://schemas.openxmlformats.org/drawingml/2006/main" name="1_Azure 1">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2.xml><?xml version="1.0" encoding="utf-8"?>
<a:theme xmlns:a="http://schemas.openxmlformats.org/drawingml/2006/main" name="Azure 1">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3.xml><?xml version="1.0" encoding="utf-8"?>
<a:theme xmlns:a="http://schemas.openxmlformats.org/drawingml/2006/main" name="1_9-51056_Build 2019 Breakout_White Template">
  <a:themeElements>
    <a:clrScheme name="Build Breakout 2019 Light">
      <a:dk1>
        <a:srgbClr val="000000"/>
      </a:dk1>
      <a:lt1>
        <a:srgbClr val="FFFFFF"/>
      </a:lt1>
      <a:dk2>
        <a:srgbClr val="274B47"/>
      </a:dk2>
      <a:lt2>
        <a:srgbClr val="E6E6E6"/>
      </a:lt2>
      <a:accent1>
        <a:srgbClr val="008575"/>
      </a:accent1>
      <a:accent2>
        <a:srgbClr val="274B47"/>
      </a:accent2>
      <a:accent3>
        <a:srgbClr val="8661C5"/>
      </a:accent3>
      <a:accent4>
        <a:srgbClr val="3B2E58"/>
      </a:accent4>
      <a:accent5>
        <a:srgbClr val="D83B01"/>
      </a:accent5>
      <a:accent6>
        <a:srgbClr val="FF9349"/>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9_Breakout_Template.potx" id="{E1E7FB38-D82A-4D23-8458-E42C97D86401}" vid="{A4986B77-A723-4FE8-9B7C-4FFD8CAC7D45}"/>
    </a:ext>
  </a:extLst>
</a:theme>
</file>

<file path=ppt/theme/theme4.xml><?xml version="1.0" encoding="utf-8"?>
<a:theme xmlns:a="http://schemas.openxmlformats.org/drawingml/2006/main" name=" Microsoft Build Black 2/3 Template">
  <a:themeElements>
    <a:clrScheme name="Inspire black">
      <a:dk1>
        <a:srgbClr val="000000"/>
      </a:dk1>
      <a:lt1>
        <a:srgbClr val="FFFFFF"/>
      </a:lt1>
      <a:dk2>
        <a:srgbClr val="243A5E"/>
      </a:dk2>
      <a:lt2>
        <a:srgbClr val="E6E6E6"/>
      </a:lt2>
      <a:accent1>
        <a:srgbClr val="50E6FF"/>
      </a:accent1>
      <a:accent2>
        <a:srgbClr val="0078D4"/>
      </a:accent2>
      <a:accent3>
        <a:srgbClr val="D83B01"/>
      </a:accent3>
      <a:accent4>
        <a:srgbClr val="FF9349"/>
      </a:accent4>
      <a:accent5>
        <a:srgbClr val="8661C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S_Build_Digital_Event_Template_2-3_format_v04.potx" id="{73A2681B-51BD-46A7-80D8-69CFC4339BE0}" vid="{01831584-D992-43DF-91FC-493C864A780F}"/>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07c5dfa0-33a3-47dd-bfb7-87fb96739115" xsi:nil="true"/>
    <_ip_UnifiedCompliancePolicyUIAction xmlns="http://schemas.microsoft.com/sharepoint/v3" xsi:nil="true"/>
    <Status xmlns="07c5dfa0-33a3-47dd-bfb7-87fb96739115" xsi:nil="true"/>
    <_ip_UnifiedCompliancePolicyProperties xmlns="http://schemas.microsoft.com/sharepoint/v3"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D86D235E0236944CB2D0154C00AD9253" ma:contentTypeVersion="15" ma:contentTypeDescription="Create a new document." ma:contentTypeScope="" ma:versionID="f07b1ca7d4d0666e9838592843cd5fca">
  <xsd:schema xmlns:xsd="http://www.w3.org/2001/XMLSchema" xmlns:xs="http://www.w3.org/2001/XMLSchema" xmlns:p="http://schemas.microsoft.com/office/2006/metadata/properties" xmlns:ns1="http://schemas.microsoft.com/sharepoint/v3" xmlns:ns2="07c5dfa0-33a3-47dd-bfb7-87fb96739115" xmlns:ns3="b1c3d6fc-5689-40cc-899d-3b916b4ff5bf" targetNamespace="http://schemas.microsoft.com/office/2006/metadata/properties" ma:root="true" ma:fieldsID="4e094c7a685520421c5b90f6c3c24763" ns1:_="" ns2:_="" ns3:_="">
    <xsd:import namespace="http://schemas.microsoft.com/sharepoint/v3"/>
    <xsd:import namespace="07c5dfa0-33a3-47dd-bfb7-87fb96739115"/>
    <xsd:import namespace="b1c3d6fc-5689-40cc-899d-3b916b4ff5bf"/>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KeyPoints" minOccurs="0"/>
                <xsd:element ref="ns2:MediaServiceKeyPoints"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2:Status" minOccurs="0"/>
                <xsd:element ref="ns1:_ip_UnifiedCompliancePolicyProperties" minOccurs="0"/>
                <xsd:element ref="ns1:_ip_UnifiedCompliancePolicyUIActio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7c5dfa0-33a3-47dd-bfb7-87fb9673911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AutoTags" ma:index="14" nillable="true" ma:displayName="Tags" ma:internalName="MediaServiceAutoTag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format="Dropdown" ma:internalName="Status">
      <xsd:simpleType>
        <xsd:restriction base="dms:Text">
          <xsd:maxLength value="255"/>
        </xsd:restriction>
      </xsd:simpleType>
    </xsd:element>
    <xsd:element name="MediaLengthInSeconds" ma:index="22"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b1c3d6fc-5689-40cc-899d-3b916b4ff5bf"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8AF4A71-74B7-4E03-97A0-923057081DC8}">
  <ds:schemaRefs>
    <ds:schemaRef ds:uri="http://schemas.microsoft.com/sharepoint/v3/contenttype/forms"/>
  </ds:schemaRefs>
</ds:datastoreItem>
</file>

<file path=customXml/itemProps2.xml><?xml version="1.0" encoding="utf-8"?>
<ds:datastoreItem xmlns:ds="http://schemas.openxmlformats.org/officeDocument/2006/customXml" ds:itemID="{C6A18C66-D2C5-4806-9B5E-B5835161C69C}">
  <ds:schemaRefs>
    <ds:schemaRef ds:uri="0432d51d-9459-41b2-acee-fcf93e3ac757"/>
    <ds:schemaRef ds:uri="07c5dfa0-33a3-47dd-bfb7-87fb96739115"/>
    <ds:schemaRef ds:uri="d90a9632-a870-49ae-9378-225bd5c60b0a"/>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EFB78721-DF6B-4DD3-AFF3-58029B285EAF}">
  <ds:schemaRefs>
    <ds:schemaRef ds:uri="07c5dfa0-33a3-47dd-bfb7-87fb96739115"/>
    <ds:schemaRef ds:uri="b1c3d6fc-5689-40cc-899d-3b916b4ff5bf"/>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4711</TotalTime>
  <Words>57</Words>
  <Application>Microsoft Office PowerPoint</Application>
  <PresentationFormat>Widescreen</PresentationFormat>
  <Paragraphs>29</Paragraphs>
  <Slides>1</Slides>
  <Notes>0</Notes>
  <HiddenSlides>0</HiddenSlides>
  <MMClips>0</MMClips>
  <ScaleCrop>false</ScaleCrop>
  <HeadingPairs>
    <vt:vector size="6" baseType="variant">
      <vt:variant>
        <vt:lpstr>Fonts Used</vt:lpstr>
      </vt:variant>
      <vt:variant>
        <vt:i4>9</vt:i4>
      </vt:variant>
      <vt:variant>
        <vt:lpstr>Theme</vt:lpstr>
      </vt:variant>
      <vt:variant>
        <vt:i4>4</vt:i4>
      </vt:variant>
      <vt:variant>
        <vt:lpstr>Slide Titles</vt:lpstr>
      </vt:variant>
      <vt:variant>
        <vt:i4>1</vt:i4>
      </vt:variant>
    </vt:vector>
  </HeadingPairs>
  <TitlesOfParts>
    <vt:vector size="14" baseType="lpstr">
      <vt:lpstr>Arial</vt:lpstr>
      <vt:lpstr>Calibri</vt:lpstr>
      <vt:lpstr>Consolas</vt:lpstr>
      <vt:lpstr>Segoe UI</vt:lpstr>
      <vt:lpstr>Segoe UI Black</vt:lpstr>
      <vt:lpstr>Segoe UI Light</vt:lpstr>
      <vt:lpstr>Segoe UI Semibold</vt:lpstr>
      <vt:lpstr>Segoe UI Semilight</vt:lpstr>
      <vt:lpstr>Wingdings</vt:lpstr>
      <vt:lpstr>1_Azure 1</vt:lpstr>
      <vt:lpstr>Azure 1</vt:lpstr>
      <vt:lpstr>1_9-51056_Build 2019 Breakout_White Template</vt:lpstr>
      <vt:lpstr> Microsoft Build Black 2/3 Template</vt:lpstr>
      <vt:lpstr>Azure Maps Real Time Tracking Demo – Solution Architecture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IoT Central</dc:title>
  <cp:lastModifiedBy>Oscar Naim</cp:lastModifiedBy>
  <cp:revision>17</cp:revision>
  <dcterms:created xsi:type="dcterms:W3CDTF">2019-11-07T20:37:48Z</dcterms:created>
  <dcterms:modified xsi:type="dcterms:W3CDTF">2022-11-09T22:29:49Z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SetDate">
    <vt:lpwstr>2019-11-11T17:56:35.9994948Z</vt:lpwstr>
  </property>
  <property fmtid="{D5CDD505-2E9C-101B-9397-08002B2CF9AE}" pid="5" name="MSIP_Label_f42aa342-8706-4288-bd11-ebb85995028c_Name">
    <vt:lpwstr>General</vt:lpwstr>
  </property>
  <property fmtid="{D5CDD505-2E9C-101B-9397-08002B2CF9AE}" pid="6" name="MSIP_Label_f42aa342-8706-4288-bd11-ebb85995028c_ActionId">
    <vt:lpwstr>70530ce5-d763-4f9b-9ec1-979d84ace75f</vt:lpwstr>
  </property>
  <property fmtid="{D5CDD505-2E9C-101B-9397-08002B2CF9AE}" pid="7" name="MSIP_Label_f42aa342-8706-4288-bd11-ebb85995028c_Extended_MSFT_Method">
    <vt:lpwstr>Automatic</vt:lpwstr>
  </property>
  <property fmtid="{D5CDD505-2E9C-101B-9397-08002B2CF9AE}" pid="8" name="Sensitivity">
    <vt:lpwstr>General</vt:lpwstr>
  </property>
  <property fmtid="{D5CDD505-2E9C-101B-9397-08002B2CF9AE}" pid="9" name="ContentTypeId">
    <vt:lpwstr>0x010100D86D235E0236944CB2D0154C00AD9253</vt:lpwstr>
  </property>
</Properties>
</file>